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5"/>
  </p:handoutMasterIdLst>
  <p:sldIdLst>
    <p:sldId id="258" r:id="rId2"/>
    <p:sldId id="260" r:id="rId3"/>
    <p:sldId id="261" r:id="rId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D2"/>
    <a:srgbClr val="ED1C24"/>
    <a:srgbClr val="EF41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8" autoAdjust="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94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9" d="100"/>
          <a:sy n="69" d="100"/>
        </p:scale>
        <p:origin x="-2568" y="-120"/>
      </p:cViewPr>
      <p:guideLst>
        <p:guide orient="horz" pos="3126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625521-94A0-460B-B873-2E433DA52D80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DDCCF-4F6E-433A-B627-E700498FE5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996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13" y="1843805"/>
            <a:ext cx="8105775" cy="2662481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647825" y="6035773"/>
            <a:ext cx="7727992" cy="454358"/>
            <a:chOff x="1647825" y="6035773"/>
            <a:chExt cx="7727992" cy="454358"/>
          </a:xfrm>
        </p:grpSpPr>
        <p:sp>
          <p:nvSpPr>
            <p:cNvPr id="2" name="TextBox 1"/>
            <p:cNvSpPr txBox="1"/>
            <p:nvPr userDrawn="1"/>
          </p:nvSpPr>
          <p:spPr>
            <a:xfrm>
              <a:off x="2108242" y="6077480"/>
              <a:ext cx="72675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8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8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8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8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800" kern="12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7825" y="6035773"/>
              <a:ext cx="460417" cy="45435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AU" dirty="0" smtClean="0"/>
              <a:t>Click to enter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ED1C24"/>
                </a:solidFill>
                <a:latin typeface="Raleway" panose="020B05030301010600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enter presenter name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588" y="343814"/>
            <a:ext cx="4112824" cy="1350927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2186377" y="6447071"/>
            <a:ext cx="6551223" cy="333673"/>
            <a:chOff x="3209637" y="6447071"/>
            <a:chExt cx="6551223" cy="333673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3491760" y="6447071"/>
              <a:ext cx="6269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baseline="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9637" y="6447523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860" y="274639"/>
            <a:ext cx="8018280" cy="1143000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860" y="1600201"/>
            <a:ext cx="8018280" cy="4525963"/>
          </a:xfrm>
        </p:spPr>
        <p:txBody>
          <a:bodyPr/>
          <a:lstStyle>
            <a:lvl1pPr>
              <a:defRPr>
                <a:latin typeface="Raleway" panose="020B0503030101060003" pitchFamily="34" charset="0"/>
              </a:defRPr>
            </a:lvl1pPr>
            <a:lvl2pPr>
              <a:defRPr>
                <a:latin typeface="Raleway" panose="020B0503030101060003" pitchFamily="34" charset="0"/>
              </a:defRPr>
            </a:lvl2pPr>
            <a:lvl3pPr>
              <a:defRPr>
                <a:latin typeface="Raleway" panose="020B0503030101060003" pitchFamily="34" charset="0"/>
              </a:defRPr>
            </a:lvl3pPr>
            <a:lvl4pPr>
              <a:defRPr>
                <a:latin typeface="Raleway" panose="020B0503030101060003" pitchFamily="34" charset="0"/>
              </a:defRPr>
            </a:lvl4pPr>
            <a:lvl5pPr>
              <a:defRPr>
                <a:latin typeface="Raleway" panose="020B0503030101060003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96" y="6360363"/>
            <a:ext cx="1078471" cy="35806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562860" y="6372783"/>
            <a:ext cx="6999083" cy="333221"/>
            <a:chOff x="562860" y="6372783"/>
            <a:chExt cx="6999083" cy="333221"/>
          </a:xfrm>
        </p:grpSpPr>
        <p:sp>
          <p:nvSpPr>
            <p:cNvPr id="7" name="TextBox 6"/>
            <p:cNvSpPr txBox="1"/>
            <p:nvPr userDrawn="1"/>
          </p:nvSpPr>
          <p:spPr>
            <a:xfrm>
              <a:off x="844984" y="6385505"/>
              <a:ext cx="6716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860" y="6372783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406901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ED1C24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96" y="6356704"/>
            <a:ext cx="1078471" cy="35806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685800" y="6369124"/>
            <a:ext cx="6948714" cy="333221"/>
            <a:chOff x="685800" y="6369124"/>
            <a:chExt cx="6948714" cy="333221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967924" y="6381846"/>
              <a:ext cx="66665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6369124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897" y="274639"/>
            <a:ext cx="8298205" cy="1143000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2897" y="1600201"/>
            <a:ext cx="3836708" cy="4525963"/>
          </a:xfrm>
        </p:spPr>
        <p:txBody>
          <a:bodyPr/>
          <a:lstStyle>
            <a:lvl1pPr>
              <a:defRPr sz="2800">
                <a:latin typeface="Raleway" panose="020B0503030101060003" pitchFamily="34" charset="0"/>
              </a:defRPr>
            </a:lvl1pPr>
            <a:lvl2pPr>
              <a:defRPr sz="2400">
                <a:latin typeface="Raleway" panose="020B0503030101060003" pitchFamily="34" charset="0"/>
              </a:defRPr>
            </a:lvl2pPr>
            <a:lvl3pPr>
              <a:defRPr sz="2000">
                <a:latin typeface="Raleway" panose="020B0503030101060003" pitchFamily="34" charset="0"/>
              </a:defRPr>
            </a:lvl3pPr>
            <a:lvl4pPr>
              <a:defRPr sz="1800">
                <a:latin typeface="Raleway" panose="020B0503030101060003" pitchFamily="34" charset="0"/>
              </a:defRPr>
            </a:lvl4pPr>
            <a:lvl5pPr>
              <a:defRPr sz="1800">
                <a:latin typeface="Raleway" panose="020B05030301010600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2502" y="1600201"/>
            <a:ext cx="4038600" cy="4525963"/>
          </a:xfrm>
        </p:spPr>
        <p:txBody>
          <a:bodyPr/>
          <a:lstStyle>
            <a:lvl1pPr>
              <a:defRPr sz="2800">
                <a:latin typeface="Raleway" panose="020B0503030101060003" pitchFamily="34" charset="0"/>
              </a:defRPr>
            </a:lvl1pPr>
            <a:lvl2pPr>
              <a:defRPr sz="2400">
                <a:latin typeface="Raleway" panose="020B0503030101060003" pitchFamily="34" charset="0"/>
              </a:defRPr>
            </a:lvl2pPr>
            <a:lvl3pPr>
              <a:defRPr sz="2000">
                <a:latin typeface="Raleway" panose="020B0503030101060003" pitchFamily="34" charset="0"/>
              </a:defRPr>
            </a:lvl3pPr>
            <a:lvl4pPr>
              <a:defRPr sz="1800">
                <a:latin typeface="Raleway" panose="020B0503030101060003" pitchFamily="34" charset="0"/>
              </a:defRPr>
            </a:lvl4pPr>
            <a:lvl5pPr>
              <a:defRPr sz="1800">
                <a:latin typeface="Raleway" panose="020B05030301010600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96" y="6356704"/>
            <a:ext cx="1078471" cy="358060"/>
          </a:xfrm>
          <a:prstGeom prst="rect">
            <a:avLst/>
          </a:prstGeom>
        </p:spPr>
      </p:pic>
      <p:grpSp>
        <p:nvGrpSpPr>
          <p:cNvPr id="5" name="Group 4"/>
          <p:cNvGrpSpPr/>
          <p:nvPr userDrawn="1"/>
        </p:nvGrpSpPr>
        <p:grpSpPr>
          <a:xfrm>
            <a:off x="422897" y="6369124"/>
            <a:ext cx="7269674" cy="333221"/>
            <a:chOff x="422897" y="6369124"/>
            <a:chExt cx="7269674" cy="333221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705021" y="6381846"/>
              <a:ext cx="69875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897" y="6369124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844" y="274639"/>
            <a:ext cx="8018313" cy="1143000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241" y="1535113"/>
            <a:ext cx="3838296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241" y="2174875"/>
            <a:ext cx="383829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39382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3938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96" y="6360361"/>
            <a:ext cx="1078471" cy="358060"/>
          </a:xfrm>
          <a:prstGeom prst="rect">
            <a:avLst/>
          </a:prstGeom>
        </p:spPr>
      </p:pic>
      <p:grpSp>
        <p:nvGrpSpPr>
          <p:cNvPr id="7" name="Group 6"/>
          <p:cNvGrpSpPr/>
          <p:nvPr userDrawn="1"/>
        </p:nvGrpSpPr>
        <p:grpSpPr>
          <a:xfrm>
            <a:off x="562844" y="6372781"/>
            <a:ext cx="7107956" cy="333221"/>
            <a:chOff x="562844" y="6372781"/>
            <a:chExt cx="7107956" cy="333221"/>
          </a:xfrm>
        </p:grpSpPr>
        <p:sp>
          <p:nvSpPr>
            <p:cNvPr id="12" name="TextBox 11"/>
            <p:cNvSpPr txBox="1"/>
            <p:nvPr userDrawn="1"/>
          </p:nvSpPr>
          <p:spPr>
            <a:xfrm>
              <a:off x="844968" y="6385503"/>
              <a:ext cx="68258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844" y="6372781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844" y="274639"/>
            <a:ext cx="8018313" cy="1143000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96" y="6360361"/>
            <a:ext cx="1078471" cy="358060"/>
          </a:xfrm>
          <a:prstGeom prst="rect">
            <a:avLst/>
          </a:prstGeom>
        </p:spPr>
      </p:pic>
      <p:grpSp>
        <p:nvGrpSpPr>
          <p:cNvPr id="3" name="Group 2"/>
          <p:cNvGrpSpPr/>
          <p:nvPr userDrawn="1"/>
        </p:nvGrpSpPr>
        <p:grpSpPr>
          <a:xfrm>
            <a:off x="510887" y="6372781"/>
            <a:ext cx="7130884" cy="333221"/>
            <a:chOff x="510887" y="6372781"/>
            <a:chExt cx="7130884" cy="333221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793011" y="6385503"/>
              <a:ext cx="68487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887" y="6372781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973" y="273049"/>
            <a:ext cx="2797026" cy="1162051"/>
          </a:xfrm>
        </p:spPr>
        <p:txBody>
          <a:bodyPr anchor="b"/>
          <a:lstStyle>
            <a:lvl1pPr algn="l">
              <a:defRPr sz="2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4503" y="273052"/>
            <a:ext cx="5111750" cy="5853113"/>
          </a:xfrm>
        </p:spPr>
        <p:txBody>
          <a:bodyPr/>
          <a:lstStyle>
            <a:lvl1pPr>
              <a:defRPr sz="3200">
                <a:latin typeface="Raleway" panose="020B0503030101060003" pitchFamily="34" charset="0"/>
              </a:defRPr>
            </a:lvl1pPr>
            <a:lvl2pPr>
              <a:defRPr sz="2800">
                <a:latin typeface="Raleway" panose="020B0503030101060003" pitchFamily="34" charset="0"/>
              </a:defRPr>
            </a:lvl2pPr>
            <a:lvl3pPr>
              <a:defRPr sz="2400">
                <a:latin typeface="Raleway" panose="020B0503030101060003" pitchFamily="34" charset="0"/>
              </a:defRPr>
            </a:lvl3pPr>
            <a:lvl4pPr>
              <a:defRPr sz="2000">
                <a:latin typeface="Raleway" panose="020B0503030101060003" pitchFamily="34" charset="0"/>
              </a:defRPr>
            </a:lvl4pPr>
            <a:lvl5pPr>
              <a:defRPr sz="2000">
                <a:latin typeface="Raleway" panose="020B05030301010600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7973" y="1435102"/>
            <a:ext cx="2797026" cy="4691063"/>
          </a:xfrm>
        </p:spPr>
        <p:txBody>
          <a:bodyPr/>
          <a:lstStyle>
            <a:lvl1pPr marL="0" indent="0">
              <a:buNone/>
              <a:defRPr sz="1400">
                <a:latin typeface="Raleway" panose="020B05030301010600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96" y="6356704"/>
            <a:ext cx="1078471" cy="358060"/>
          </a:xfrm>
          <a:prstGeom prst="rect">
            <a:avLst/>
          </a:prstGeom>
        </p:spPr>
      </p:pic>
      <p:grpSp>
        <p:nvGrpSpPr>
          <p:cNvPr id="5" name="Group 4"/>
          <p:cNvGrpSpPr/>
          <p:nvPr userDrawn="1"/>
        </p:nvGrpSpPr>
        <p:grpSpPr>
          <a:xfrm>
            <a:off x="563366" y="6369124"/>
            <a:ext cx="7129204" cy="333221"/>
            <a:chOff x="563366" y="6369124"/>
            <a:chExt cx="7129204" cy="333221"/>
          </a:xfrm>
        </p:grpSpPr>
        <p:sp>
          <p:nvSpPr>
            <p:cNvPr id="11" name="TextBox 10"/>
            <p:cNvSpPr txBox="1"/>
            <p:nvPr userDrawn="1"/>
          </p:nvSpPr>
          <p:spPr>
            <a:xfrm>
              <a:off x="845489" y="6381846"/>
              <a:ext cx="68470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366" y="6369124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800600"/>
            <a:ext cx="5486400" cy="566739"/>
          </a:xfrm>
        </p:spPr>
        <p:txBody>
          <a:bodyPr anchor="b"/>
          <a:lstStyle>
            <a:lvl1pPr algn="l">
              <a:defRPr sz="2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Raleway" panose="020B0503030101060003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367338"/>
            <a:ext cx="5486400" cy="804863"/>
          </a:xfrm>
        </p:spPr>
        <p:txBody>
          <a:bodyPr/>
          <a:lstStyle>
            <a:lvl1pPr marL="0" indent="0">
              <a:buNone/>
              <a:defRPr sz="1400">
                <a:latin typeface="Raleway" panose="020B05030301010600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96" y="6356704"/>
            <a:ext cx="1078471" cy="358060"/>
          </a:xfrm>
          <a:prstGeom prst="rect">
            <a:avLst/>
          </a:prstGeom>
        </p:spPr>
      </p:pic>
      <p:grpSp>
        <p:nvGrpSpPr>
          <p:cNvPr id="5" name="Group 4"/>
          <p:cNvGrpSpPr/>
          <p:nvPr userDrawn="1"/>
        </p:nvGrpSpPr>
        <p:grpSpPr>
          <a:xfrm>
            <a:off x="866487" y="6369124"/>
            <a:ext cx="6251203" cy="333221"/>
            <a:chOff x="866487" y="6369124"/>
            <a:chExt cx="6251203" cy="333221"/>
          </a:xfrm>
        </p:grpSpPr>
        <p:sp>
          <p:nvSpPr>
            <p:cNvPr id="11" name="TextBox 10"/>
            <p:cNvSpPr txBox="1"/>
            <p:nvPr userDrawn="1"/>
          </p:nvSpPr>
          <p:spPr>
            <a:xfrm>
              <a:off x="1148611" y="6381846"/>
              <a:ext cx="59690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487" y="6369124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844" y="274639"/>
            <a:ext cx="8018313" cy="1143000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2844" y="1600201"/>
            <a:ext cx="8018313" cy="4525963"/>
          </a:xfrm>
        </p:spPr>
        <p:txBody>
          <a:bodyPr vert="eaVert"/>
          <a:lstStyle>
            <a:lvl1pPr>
              <a:defRPr>
                <a:latin typeface="Raleway" panose="020B0503030101060003" pitchFamily="34" charset="0"/>
              </a:defRPr>
            </a:lvl1pPr>
            <a:lvl2pPr>
              <a:defRPr>
                <a:latin typeface="Raleway" panose="020B0503030101060003" pitchFamily="34" charset="0"/>
              </a:defRPr>
            </a:lvl2pPr>
            <a:lvl3pPr>
              <a:defRPr>
                <a:latin typeface="Raleway" panose="020B0503030101060003" pitchFamily="34" charset="0"/>
              </a:defRPr>
            </a:lvl3pPr>
            <a:lvl4pPr>
              <a:defRPr>
                <a:latin typeface="Raleway" panose="020B0503030101060003" pitchFamily="34" charset="0"/>
              </a:defRPr>
            </a:lvl4pPr>
            <a:lvl5pPr>
              <a:defRPr>
                <a:latin typeface="Raleway" panose="020B0503030101060003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047" y="6359567"/>
            <a:ext cx="1066968" cy="354242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562844" y="6370078"/>
            <a:ext cx="6789798" cy="333221"/>
            <a:chOff x="562844" y="6370078"/>
            <a:chExt cx="6789798" cy="333221"/>
          </a:xfrm>
        </p:grpSpPr>
        <p:sp>
          <p:nvSpPr>
            <p:cNvPr id="8" name="TextBox 7"/>
            <p:cNvSpPr txBox="1"/>
            <p:nvPr userDrawn="1"/>
          </p:nvSpPr>
          <p:spPr>
            <a:xfrm>
              <a:off x="844967" y="6382800"/>
              <a:ext cx="65076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844" y="6370078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Raleway" panose="020B0503030101060003" pitchFamily="34" charset="0"/>
              </a:defRPr>
            </a:lvl1pPr>
            <a:lvl2pPr>
              <a:defRPr>
                <a:latin typeface="Raleway" panose="020B0503030101060003" pitchFamily="34" charset="0"/>
              </a:defRPr>
            </a:lvl2pPr>
            <a:lvl3pPr>
              <a:defRPr>
                <a:latin typeface="Raleway" panose="020B0503030101060003" pitchFamily="34" charset="0"/>
              </a:defRPr>
            </a:lvl3pPr>
            <a:lvl4pPr>
              <a:defRPr>
                <a:latin typeface="Raleway" panose="020B0503030101060003" pitchFamily="34" charset="0"/>
              </a:defRPr>
            </a:lvl4pPr>
            <a:lvl5pPr>
              <a:defRPr>
                <a:latin typeface="Raleway" panose="020B0503030101060003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298" y="6356704"/>
            <a:ext cx="1078471" cy="35806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446359" y="6369124"/>
            <a:ext cx="6919640" cy="333221"/>
            <a:chOff x="446359" y="6369124"/>
            <a:chExt cx="6919640" cy="333221"/>
          </a:xfrm>
        </p:grpSpPr>
        <p:sp>
          <p:nvSpPr>
            <p:cNvPr id="7" name="TextBox 6"/>
            <p:cNvSpPr txBox="1"/>
            <p:nvPr userDrawn="1"/>
          </p:nvSpPr>
          <p:spPr>
            <a:xfrm>
              <a:off x="728482" y="6381846"/>
              <a:ext cx="66375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359" y="6369124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206DA-4705-844F-8F0B-F43945BCDB1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000" b="1" kern="1200">
          <a:solidFill>
            <a:srgbClr val="0099D2"/>
          </a:solidFill>
          <a:latin typeface="Raleway" panose="020B0503030101060003" pitchFamily="34" charset="0"/>
          <a:ea typeface="+mj-ea"/>
          <a:cs typeface="Arial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slide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use PowerPoint to my advantage</a:t>
            </a:r>
          </a:p>
          <a:p>
            <a:r>
              <a:rPr lang="en-US" dirty="0" smtClean="0"/>
              <a:t>Projecting the best image</a:t>
            </a:r>
          </a:p>
          <a:p>
            <a:r>
              <a:rPr lang="en-US" dirty="0" smtClean="0"/>
              <a:t>Can you hear me?</a:t>
            </a:r>
          </a:p>
          <a:p>
            <a:r>
              <a:rPr lang="en-US" dirty="0" smtClean="0"/>
              <a:t>Can you see my slides?</a:t>
            </a:r>
          </a:p>
          <a:p>
            <a:r>
              <a:rPr lang="en-US" dirty="0" smtClean="0"/>
              <a:t>Are my slides also visible from the back of the room?</a:t>
            </a:r>
          </a:p>
          <a:p>
            <a:r>
              <a:rPr lang="en-US" dirty="0" smtClean="0"/>
              <a:t>AV-friendly meeting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15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slide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Speaking at AIDS 2018</a:t>
            </a:r>
          </a:p>
          <a:p>
            <a:r>
              <a:rPr lang="en-US" dirty="0" smtClean="0"/>
              <a:t>What to think about?</a:t>
            </a:r>
          </a:p>
          <a:p>
            <a:pPr lvl="1"/>
            <a:r>
              <a:rPr lang="en-US" dirty="0" smtClean="0"/>
              <a:t>Keep it simple</a:t>
            </a:r>
          </a:p>
          <a:p>
            <a:pPr lvl="1"/>
            <a:r>
              <a:rPr lang="en-US" dirty="0" smtClean="0"/>
              <a:t>Larger text is easier to read</a:t>
            </a:r>
          </a:p>
          <a:p>
            <a:pPr lvl="1"/>
            <a:r>
              <a:rPr lang="en-US" dirty="0" smtClean="0"/>
              <a:t>Single words rather than sentences</a:t>
            </a:r>
          </a:p>
          <a:p>
            <a:r>
              <a:rPr lang="en-US" dirty="0" smtClean="0"/>
              <a:t>Bullet points are there to remind you, not to tell the whole story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22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slide 3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87" y="1600201"/>
            <a:ext cx="7174826" cy="4365296"/>
          </a:xfrm>
          <a:ln w="3175"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3119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IDS 2016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ADBD3347-1A0F-45F0-B4B5-B886B317FA11}" vid="{2289ECF3-0365-4EFC-8344-95011E66FD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AIDS2016_template</Template>
  <TotalTime>5944</TotalTime>
  <Words>82</Words>
  <Application>Microsoft Office PowerPoint</Application>
  <PresentationFormat>On-screen Show (4:3)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Raleway</vt:lpstr>
      <vt:lpstr>Roboto</vt:lpstr>
      <vt:lpstr>AIDS 2016_Template</vt:lpstr>
      <vt:lpstr>Sample slide 1</vt:lpstr>
      <vt:lpstr>Sample slide 2</vt:lpstr>
      <vt:lpstr>Sample slide 3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Entwistle</dc:creator>
  <cp:lastModifiedBy>Mona Dolan</cp:lastModifiedBy>
  <cp:revision>28</cp:revision>
  <cp:lastPrinted>2017-01-16T15:31:13Z</cp:lastPrinted>
  <dcterms:created xsi:type="dcterms:W3CDTF">2017-01-13T09:09:35Z</dcterms:created>
  <dcterms:modified xsi:type="dcterms:W3CDTF">2018-05-30T10:06:31Z</dcterms:modified>
</cp:coreProperties>
</file>