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Lst>
  <p:sldSz cx="51120675" cy="32040513"/>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0092" userDrawn="1">
          <p15:clr>
            <a:srgbClr val="A4A3A4"/>
          </p15:clr>
        </p15:guide>
        <p15:guide id="2" pos="16101"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0097D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69" autoAdjust="0"/>
    <p:restoredTop sz="94660"/>
  </p:normalViewPr>
  <p:slideViewPr>
    <p:cSldViewPr snapToGrid="0">
      <p:cViewPr>
        <p:scale>
          <a:sx n="23" d="100"/>
          <a:sy n="23" d="100"/>
        </p:scale>
        <p:origin x="246" y="-30"/>
      </p:cViewPr>
      <p:guideLst>
        <p:guide orient="horz" pos="10092"/>
        <p:guide pos="16101"/>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390085" y="5243670"/>
            <a:ext cx="38340506" cy="11154845"/>
          </a:xfrm>
        </p:spPr>
        <p:txBody>
          <a:bodyPr anchor="b"/>
          <a:lstStyle>
            <a:lvl1pPr algn="ctr">
              <a:defRPr sz="25158"/>
            </a:lvl1pPr>
          </a:lstStyle>
          <a:p>
            <a:r>
              <a:rPr lang="en-US" smtClean="0"/>
              <a:t>Click to edit Master title style</a:t>
            </a:r>
            <a:endParaRPr lang="en-US" dirty="0"/>
          </a:p>
        </p:txBody>
      </p:sp>
      <p:sp>
        <p:nvSpPr>
          <p:cNvPr id="3" name="Subtitle 2"/>
          <p:cNvSpPr>
            <a:spLocks noGrp="1"/>
          </p:cNvSpPr>
          <p:nvPr>
            <p:ph type="subTitle" idx="1"/>
          </p:nvPr>
        </p:nvSpPr>
        <p:spPr>
          <a:xfrm>
            <a:off x="6390085" y="16828688"/>
            <a:ext cx="38340506" cy="7735705"/>
          </a:xfrm>
        </p:spPr>
        <p:txBody>
          <a:bodyPr/>
          <a:lstStyle>
            <a:lvl1pPr marL="0" indent="0" algn="ctr">
              <a:buNone/>
              <a:defRPr sz="10063"/>
            </a:lvl1pPr>
            <a:lvl2pPr marL="1917040" indent="0" algn="ctr">
              <a:buNone/>
              <a:defRPr sz="8386"/>
            </a:lvl2pPr>
            <a:lvl3pPr marL="3834079" indent="0" algn="ctr">
              <a:buNone/>
              <a:defRPr sz="7547"/>
            </a:lvl3pPr>
            <a:lvl4pPr marL="5751119" indent="0" algn="ctr">
              <a:buNone/>
              <a:defRPr sz="6709"/>
            </a:lvl4pPr>
            <a:lvl5pPr marL="7668158" indent="0" algn="ctr">
              <a:buNone/>
              <a:defRPr sz="6709"/>
            </a:lvl5pPr>
            <a:lvl6pPr marL="9585198" indent="0" algn="ctr">
              <a:buNone/>
              <a:defRPr sz="6709"/>
            </a:lvl6pPr>
            <a:lvl7pPr marL="11502238" indent="0" algn="ctr">
              <a:buNone/>
              <a:defRPr sz="6709"/>
            </a:lvl7pPr>
            <a:lvl8pPr marL="13419277" indent="0" algn="ctr">
              <a:buNone/>
              <a:defRPr sz="6709"/>
            </a:lvl8pPr>
            <a:lvl9pPr marL="15336317" indent="0" algn="ctr">
              <a:buNone/>
              <a:defRPr sz="6709"/>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F5144DE8-AE3D-40A8-90B8-FB90AC599C3D}" type="datetimeFigureOut">
              <a:rPr lang="en-GB" smtClean="0"/>
              <a:t>30/05/2018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6EC4D90-E909-4F87-A3D0-77D3250A7A1C}" type="slidenum">
              <a:rPr lang="en-GB" smtClean="0"/>
              <a:t>‹#›</a:t>
            </a:fld>
            <a:endParaRPr lang="en-GB"/>
          </a:p>
        </p:txBody>
      </p:sp>
    </p:spTree>
    <p:extLst>
      <p:ext uri="{BB962C8B-B14F-4D97-AF65-F5344CB8AC3E}">
        <p14:creationId xmlns:p14="http://schemas.microsoft.com/office/powerpoint/2010/main" val="34400949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5144DE8-AE3D-40A8-90B8-FB90AC599C3D}" type="datetimeFigureOut">
              <a:rPr lang="en-GB" smtClean="0"/>
              <a:t>30/05/2018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6EC4D90-E909-4F87-A3D0-77D3250A7A1C}" type="slidenum">
              <a:rPr lang="en-GB" smtClean="0"/>
              <a:t>‹#›</a:t>
            </a:fld>
            <a:endParaRPr lang="en-GB"/>
          </a:p>
        </p:txBody>
      </p:sp>
    </p:spTree>
    <p:extLst>
      <p:ext uri="{BB962C8B-B14F-4D97-AF65-F5344CB8AC3E}">
        <p14:creationId xmlns:p14="http://schemas.microsoft.com/office/powerpoint/2010/main" val="40460195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487921" y="7987883"/>
            <a:ext cx="44091582" cy="13327961"/>
          </a:xfrm>
        </p:spPr>
        <p:txBody>
          <a:bodyPr anchor="b"/>
          <a:lstStyle>
            <a:lvl1pPr>
              <a:defRPr sz="25158"/>
            </a:lvl1pPr>
          </a:lstStyle>
          <a:p>
            <a:r>
              <a:rPr lang="en-US" smtClean="0"/>
              <a:t>Click to edit Master title style</a:t>
            </a:r>
            <a:endParaRPr lang="en-US" dirty="0"/>
          </a:p>
        </p:txBody>
      </p:sp>
      <p:sp>
        <p:nvSpPr>
          <p:cNvPr id="3" name="Text Placeholder 2"/>
          <p:cNvSpPr>
            <a:spLocks noGrp="1"/>
          </p:cNvSpPr>
          <p:nvPr>
            <p:ph type="body" idx="1"/>
          </p:nvPr>
        </p:nvSpPr>
        <p:spPr>
          <a:xfrm>
            <a:off x="3487921" y="21441931"/>
            <a:ext cx="44091582" cy="7008860"/>
          </a:xfrm>
        </p:spPr>
        <p:txBody>
          <a:bodyPr/>
          <a:lstStyle>
            <a:lvl1pPr marL="0" indent="0">
              <a:buNone/>
              <a:defRPr sz="10063">
                <a:solidFill>
                  <a:schemeClr val="tx1">
                    <a:tint val="75000"/>
                  </a:schemeClr>
                </a:solidFill>
              </a:defRPr>
            </a:lvl1pPr>
            <a:lvl2pPr marL="1917040" indent="0">
              <a:buNone/>
              <a:defRPr sz="8386">
                <a:solidFill>
                  <a:schemeClr val="tx1">
                    <a:tint val="75000"/>
                  </a:schemeClr>
                </a:solidFill>
              </a:defRPr>
            </a:lvl2pPr>
            <a:lvl3pPr marL="3834079" indent="0">
              <a:buNone/>
              <a:defRPr sz="7547">
                <a:solidFill>
                  <a:schemeClr val="tx1">
                    <a:tint val="75000"/>
                  </a:schemeClr>
                </a:solidFill>
              </a:defRPr>
            </a:lvl3pPr>
            <a:lvl4pPr marL="5751119" indent="0">
              <a:buNone/>
              <a:defRPr sz="6709">
                <a:solidFill>
                  <a:schemeClr val="tx1">
                    <a:tint val="75000"/>
                  </a:schemeClr>
                </a:solidFill>
              </a:defRPr>
            </a:lvl4pPr>
            <a:lvl5pPr marL="7668158" indent="0">
              <a:buNone/>
              <a:defRPr sz="6709">
                <a:solidFill>
                  <a:schemeClr val="tx1">
                    <a:tint val="75000"/>
                  </a:schemeClr>
                </a:solidFill>
              </a:defRPr>
            </a:lvl5pPr>
            <a:lvl6pPr marL="9585198" indent="0">
              <a:buNone/>
              <a:defRPr sz="6709">
                <a:solidFill>
                  <a:schemeClr val="tx1">
                    <a:tint val="75000"/>
                  </a:schemeClr>
                </a:solidFill>
              </a:defRPr>
            </a:lvl6pPr>
            <a:lvl7pPr marL="11502238" indent="0">
              <a:buNone/>
              <a:defRPr sz="6709">
                <a:solidFill>
                  <a:schemeClr val="tx1">
                    <a:tint val="75000"/>
                  </a:schemeClr>
                </a:solidFill>
              </a:defRPr>
            </a:lvl7pPr>
            <a:lvl8pPr marL="13419277" indent="0">
              <a:buNone/>
              <a:defRPr sz="6709">
                <a:solidFill>
                  <a:schemeClr val="tx1">
                    <a:tint val="75000"/>
                  </a:schemeClr>
                </a:solidFill>
              </a:defRPr>
            </a:lvl8pPr>
            <a:lvl9pPr marL="15336317" indent="0">
              <a:buNone/>
              <a:defRPr sz="6709">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F5144DE8-AE3D-40A8-90B8-FB90AC599C3D}" type="datetimeFigureOut">
              <a:rPr lang="en-GB" smtClean="0"/>
              <a:t>30/05/2018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6EC4D90-E909-4F87-A3D0-77D3250A7A1C}" type="slidenum">
              <a:rPr lang="en-GB" smtClean="0"/>
              <a:t>‹#›</a:t>
            </a:fld>
            <a:endParaRPr lang="en-GB"/>
          </a:p>
        </p:txBody>
      </p:sp>
    </p:spTree>
    <p:extLst>
      <p:ext uri="{BB962C8B-B14F-4D97-AF65-F5344CB8AC3E}">
        <p14:creationId xmlns:p14="http://schemas.microsoft.com/office/powerpoint/2010/main" val="15792743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3514546" y="8529303"/>
            <a:ext cx="21726287" cy="20329411"/>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25879842" y="8529303"/>
            <a:ext cx="21726287" cy="20329411"/>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F5144DE8-AE3D-40A8-90B8-FB90AC599C3D}" type="datetimeFigureOut">
              <a:rPr lang="en-GB" smtClean="0"/>
              <a:t>30/05/2018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6EC4D90-E909-4F87-A3D0-77D3250A7A1C}" type="slidenum">
              <a:rPr lang="en-GB" smtClean="0"/>
              <a:t>‹#›</a:t>
            </a:fld>
            <a:endParaRPr lang="en-GB"/>
          </a:p>
        </p:txBody>
      </p:sp>
    </p:spTree>
    <p:extLst>
      <p:ext uri="{BB962C8B-B14F-4D97-AF65-F5344CB8AC3E}">
        <p14:creationId xmlns:p14="http://schemas.microsoft.com/office/powerpoint/2010/main" val="29393764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521205" y="1705863"/>
            <a:ext cx="44091582" cy="6193018"/>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3521207" y="7854378"/>
            <a:ext cx="21626440" cy="3849309"/>
          </a:xfrm>
        </p:spPr>
        <p:txBody>
          <a:bodyPr anchor="b"/>
          <a:lstStyle>
            <a:lvl1pPr marL="0" indent="0">
              <a:buNone/>
              <a:defRPr sz="10063" b="1"/>
            </a:lvl1pPr>
            <a:lvl2pPr marL="1917040" indent="0">
              <a:buNone/>
              <a:defRPr sz="8386" b="1"/>
            </a:lvl2pPr>
            <a:lvl3pPr marL="3834079" indent="0">
              <a:buNone/>
              <a:defRPr sz="7547" b="1"/>
            </a:lvl3pPr>
            <a:lvl4pPr marL="5751119" indent="0">
              <a:buNone/>
              <a:defRPr sz="6709" b="1"/>
            </a:lvl4pPr>
            <a:lvl5pPr marL="7668158" indent="0">
              <a:buNone/>
              <a:defRPr sz="6709" b="1"/>
            </a:lvl5pPr>
            <a:lvl6pPr marL="9585198" indent="0">
              <a:buNone/>
              <a:defRPr sz="6709" b="1"/>
            </a:lvl6pPr>
            <a:lvl7pPr marL="11502238" indent="0">
              <a:buNone/>
              <a:defRPr sz="6709" b="1"/>
            </a:lvl7pPr>
            <a:lvl8pPr marL="13419277" indent="0">
              <a:buNone/>
              <a:defRPr sz="6709" b="1"/>
            </a:lvl8pPr>
            <a:lvl9pPr marL="15336317" indent="0">
              <a:buNone/>
              <a:defRPr sz="6709" b="1"/>
            </a:lvl9pPr>
          </a:lstStyle>
          <a:p>
            <a:pPr lvl="0"/>
            <a:r>
              <a:rPr lang="en-US" smtClean="0"/>
              <a:t>Edit Master text styles</a:t>
            </a:r>
          </a:p>
        </p:txBody>
      </p:sp>
      <p:sp>
        <p:nvSpPr>
          <p:cNvPr id="4" name="Content Placeholder 3"/>
          <p:cNvSpPr>
            <a:spLocks noGrp="1"/>
          </p:cNvSpPr>
          <p:nvPr>
            <p:ph sz="half" idx="2"/>
          </p:nvPr>
        </p:nvSpPr>
        <p:spPr>
          <a:xfrm>
            <a:off x="3521207" y="11703688"/>
            <a:ext cx="21626440" cy="17214361"/>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25879842" y="7854378"/>
            <a:ext cx="21732945" cy="3849309"/>
          </a:xfrm>
        </p:spPr>
        <p:txBody>
          <a:bodyPr anchor="b"/>
          <a:lstStyle>
            <a:lvl1pPr marL="0" indent="0">
              <a:buNone/>
              <a:defRPr sz="10063" b="1"/>
            </a:lvl1pPr>
            <a:lvl2pPr marL="1917040" indent="0">
              <a:buNone/>
              <a:defRPr sz="8386" b="1"/>
            </a:lvl2pPr>
            <a:lvl3pPr marL="3834079" indent="0">
              <a:buNone/>
              <a:defRPr sz="7547" b="1"/>
            </a:lvl3pPr>
            <a:lvl4pPr marL="5751119" indent="0">
              <a:buNone/>
              <a:defRPr sz="6709" b="1"/>
            </a:lvl4pPr>
            <a:lvl5pPr marL="7668158" indent="0">
              <a:buNone/>
              <a:defRPr sz="6709" b="1"/>
            </a:lvl5pPr>
            <a:lvl6pPr marL="9585198" indent="0">
              <a:buNone/>
              <a:defRPr sz="6709" b="1"/>
            </a:lvl6pPr>
            <a:lvl7pPr marL="11502238" indent="0">
              <a:buNone/>
              <a:defRPr sz="6709" b="1"/>
            </a:lvl7pPr>
            <a:lvl8pPr marL="13419277" indent="0">
              <a:buNone/>
              <a:defRPr sz="6709" b="1"/>
            </a:lvl8pPr>
            <a:lvl9pPr marL="15336317" indent="0">
              <a:buNone/>
              <a:defRPr sz="6709" b="1"/>
            </a:lvl9pPr>
          </a:lstStyle>
          <a:p>
            <a:pPr lvl="0"/>
            <a:r>
              <a:rPr lang="en-US" smtClean="0"/>
              <a:t>Edit Master text styles</a:t>
            </a:r>
          </a:p>
        </p:txBody>
      </p:sp>
      <p:sp>
        <p:nvSpPr>
          <p:cNvPr id="6" name="Content Placeholder 5"/>
          <p:cNvSpPr>
            <a:spLocks noGrp="1"/>
          </p:cNvSpPr>
          <p:nvPr>
            <p:ph sz="quarter" idx="4"/>
          </p:nvPr>
        </p:nvSpPr>
        <p:spPr>
          <a:xfrm>
            <a:off x="25879842" y="11703688"/>
            <a:ext cx="21732945" cy="17214361"/>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F5144DE8-AE3D-40A8-90B8-FB90AC599C3D}" type="datetimeFigureOut">
              <a:rPr lang="en-GB" smtClean="0"/>
              <a:t>30/05/2018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86EC4D90-E909-4F87-A3D0-77D3250A7A1C}" type="slidenum">
              <a:rPr lang="en-GB" smtClean="0"/>
              <a:t>‹#›</a:t>
            </a:fld>
            <a:endParaRPr lang="en-GB"/>
          </a:p>
        </p:txBody>
      </p:sp>
    </p:spTree>
    <p:extLst>
      <p:ext uri="{BB962C8B-B14F-4D97-AF65-F5344CB8AC3E}">
        <p14:creationId xmlns:p14="http://schemas.microsoft.com/office/powerpoint/2010/main" val="5772407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F5144DE8-AE3D-40A8-90B8-FB90AC599C3D}" type="datetimeFigureOut">
              <a:rPr lang="en-GB" smtClean="0"/>
              <a:t>30/05/2018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86EC4D90-E909-4F87-A3D0-77D3250A7A1C}" type="slidenum">
              <a:rPr lang="en-GB" smtClean="0"/>
              <a:t>‹#›</a:t>
            </a:fld>
            <a:endParaRPr lang="en-GB"/>
          </a:p>
        </p:txBody>
      </p:sp>
    </p:spTree>
    <p:extLst>
      <p:ext uri="{BB962C8B-B14F-4D97-AF65-F5344CB8AC3E}">
        <p14:creationId xmlns:p14="http://schemas.microsoft.com/office/powerpoint/2010/main" val="42809791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5144DE8-AE3D-40A8-90B8-FB90AC599C3D}" type="datetimeFigureOut">
              <a:rPr lang="en-GB" smtClean="0"/>
              <a:t>30/05/2018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86EC4D90-E909-4F87-A3D0-77D3250A7A1C}" type="slidenum">
              <a:rPr lang="en-GB" smtClean="0"/>
              <a:t>‹#›</a:t>
            </a:fld>
            <a:endParaRPr lang="en-GB"/>
          </a:p>
        </p:txBody>
      </p:sp>
    </p:spTree>
    <p:extLst>
      <p:ext uri="{BB962C8B-B14F-4D97-AF65-F5344CB8AC3E}">
        <p14:creationId xmlns:p14="http://schemas.microsoft.com/office/powerpoint/2010/main" val="10179925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521207" y="2136034"/>
            <a:ext cx="16487747" cy="7476120"/>
          </a:xfrm>
        </p:spPr>
        <p:txBody>
          <a:bodyPr anchor="b"/>
          <a:lstStyle>
            <a:lvl1pPr>
              <a:defRPr sz="13418"/>
            </a:lvl1pPr>
          </a:lstStyle>
          <a:p>
            <a:r>
              <a:rPr lang="en-US" smtClean="0"/>
              <a:t>Click to edit Master title style</a:t>
            </a:r>
            <a:endParaRPr lang="en-US" dirty="0"/>
          </a:p>
        </p:txBody>
      </p:sp>
      <p:sp>
        <p:nvSpPr>
          <p:cNvPr id="3" name="Content Placeholder 2"/>
          <p:cNvSpPr>
            <a:spLocks noGrp="1"/>
          </p:cNvSpPr>
          <p:nvPr>
            <p:ph idx="1"/>
          </p:nvPr>
        </p:nvSpPr>
        <p:spPr>
          <a:xfrm>
            <a:off x="21732945" y="4613243"/>
            <a:ext cx="25879842" cy="22769531"/>
          </a:xfrm>
        </p:spPr>
        <p:txBody>
          <a:bodyPr/>
          <a:lstStyle>
            <a:lvl1pPr>
              <a:defRPr sz="13418"/>
            </a:lvl1pPr>
            <a:lvl2pPr>
              <a:defRPr sz="11740"/>
            </a:lvl2pPr>
            <a:lvl3pPr>
              <a:defRPr sz="10063"/>
            </a:lvl3pPr>
            <a:lvl4pPr>
              <a:defRPr sz="8386"/>
            </a:lvl4pPr>
            <a:lvl5pPr>
              <a:defRPr sz="8386"/>
            </a:lvl5pPr>
            <a:lvl6pPr>
              <a:defRPr sz="8386"/>
            </a:lvl6pPr>
            <a:lvl7pPr>
              <a:defRPr sz="8386"/>
            </a:lvl7pPr>
            <a:lvl8pPr>
              <a:defRPr sz="8386"/>
            </a:lvl8pPr>
            <a:lvl9pPr>
              <a:defRPr sz="8386"/>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3521207" y="9612154"/>
            <a:ext cx="16487747" cy="17807704"/>
          </a:xfrm>
        </p:spPr>
        <p:txBody>
          <a:bodyPr/>
          <a:lstStyle>
            <a:lvl1pPr marL="0" indent="0">
              <a:buNone/>
              <a:defRPr sz="6709"/>
            </a:lvl1pPr>
            <a:lvl2pPr marL="1917040" indent="0">
              <a:buNone/>
              <a:defRPr sz="5870"/>
            </a:lvl2pPr>
            <a:lvl3pPr marL="3834079" indent="0">
              <a:buNone/>
              <a:defRPr sz="5032"/>
            </a:lvl3pPr>
            <a:lvl4pPr marL="5751119" indent="0">
              <a:buNone/>
              <a:defRPr sz="4193"/>
            </a:lvl4pPr>
            <a:lvl5pPr marL="7668158" indent="0">
              <a:buNone/>
              <a:defRPr sz="4193"/>
            </a:lvl5pPr>
            <a:lvl6pPr marL="9585198" indent="0">
              <a:buNone/>
              <a:defRPr sz="4193"/>
            </a:lvl6pPr>
            <a:lvl7pPr marL="11502238" indent="0">
              <a:buNone/>
              <a:defRPr sz="4193"/>
            </a:lvl7pPr>
            <a:lvl8pPr marL="13419277" indent="0">
              <a:buNone/>
              <a:defRPr sz="4193"/>
            </a:lvl8pPr>
            <a:lvl9pPr marL="15336317" indent="0">
              <a:buNone/>
              <a:defRPr sz="4193"/>
            </a:lvl9pPr>
          </a:lstStyle>
          <a:p>
            <a:pPr lvl="0"/>
            <a:r>
              <a:rPr lang="en-US" smtClean="0"/>
              <a:t>Edit Master text styles</a:t>
            </a:r>
          </a:p>
        </p:txBody>
      </p:sp>
      <p:sp>
        <p:nvSpPr>
          <p:cNvPr id="5" name="Date Placeholder 4"/>
          <p:cNvSpPr>
            <a:spLocks noGrp="1"/>
          </p:cNvSpPr>
          <p:nvPr>
            <p:ph type="dt" sz="half" idx="10"/>
          </p:nvPr>
        </p:nvSpPr>
        <p:spPr/>
        <p:txBody>
          <a:bodyPr/>
          <a:lstStyle/>
          <a:p>
            <a:fld id="{F5144DE8-AE3D-40A8-90B8-FB90AC599C3D}" type="datetimeFigureOut">
              <a:rPr lang="en-GB" smtClean="0"/>
              <a:t>30/05/2018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6EC4D90-E909-4F87-A3D0-77D3250A7A1C}" type="slidenum">
              <a:rPr lang="en-GB" smtClean="0"/>
              <a:t>‹#›</a:t>
            </a:fld>
            <a:endParaRPr lang="en-GB"/>
          </a:p>
        </p:txBody>
      </p:sp>
    </p:spTree>
    <p:extLst>
      <p:ext uri="{BB962C8B-B14F-4D97-AF65-F5344CB8AC3E}">
        <p14:creationId xmlns:p14="http://schemas.microsoft.com/office/powerpoint/2010/main" val="2982880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521207" y="2136034"/>
            <a:ext cx="16487747" cy="7476120"/>
          </a:xfrm>
        </p:spPr>
        <p:txBody>
          <a:bodyPr anchor="b"/>
          <a:lstStyle>
            <a:lvl1pPr>
              <a:defRPr sz="13418"/>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1732945" y="4613243"/>
            <a:ext cx="25879842" cy="22769531"/>
          </a:xfrm>
        </p:spPr>
        <p:txBody>
          <a:bodyPr anchor="t"/>
          <a:lstStyle>
            <a:lvl1pPr marL="0" indent="0">
              <a:buNone/>
              <a:defRPr sz="13418"/>
            </a:lvl1pPr>
            <a:lvl2pPr marL="1917040" indent="0">
              <a:buNone/>
              <a:defRPr sz="11740"/>
            </a:lvl2pPr>
            <a:lvl3pPr marL="3834079" indent="0">
              <a:buNone/>
              <a:defRPr sz="10063"/>
            </a:lvl3pPr>
            <a:lvl4pPr marL="5751119" indent="0">
              <a:buNone/>
              <a:defRPr sz="8386"/>
            </a:lvl4pPr>
            <a:lvl5pPr marL="7668158" indent="0">
              <a:buNone/>
              <a:defRPr sz="8386"/>
            </a:lvl5pPr>
            <a:lvl6pPr marL="9585198" indent="0">
              <a:buNone/>
              <a:defRPr sz="8386"/>
            </a:lvl6pPr>
            <a:lvl7pPr marL="11502238" indent="0">
              <a:buNone/>
              <a:defRPr sz="8386"/>
            </a:lvl7pPr>
            <a:lvl8pPr marL="13419277" indent="0">
              <a:buNone/>
              <a:defRPr sz="8386"/>
            </a:lvl8pPr>
            <a:lvl9pPr marL="15336317" indent="0">
              <a:buNone/>
              <a:defRPr sz="8386"/>
            </a:lvl9pPr>
          </a:lstStyle>
          <a:p>
            <a:r>
              <a:rPr lang="en-US" smtClean="0"/>
              <a:t>Click icon to add picture</a:t>
            </a:r>
            <a:endParaRPr lang="en-US" dirty="0"/>
          </a:p>
        </p:txBody>
      </p:sp>
      <p:sp>
        <p:nvSpPr>
          <p:cNvPr id="4" name="Text Placeholder 3"/>
          <p:cNvSpPr>
            <a:spLocks noGrp="1"/>
          </p:cNvSpPr>
          <p:nvPr>
            <p:ph type="body" sz="half" idx="2"/>
          </p:nvPr>
        </p:nvSpPr>
        <p:spPr>
          <a:xfrm>
            <a:off x="3521207" y="9612154"/>
            <a:ext cx="16487747" cy="17807704"/>
          </a:xfrm>
        </p:spPr>
        <p:txBody>
          <a:bodyPr/>
          <a:lstStyle>
            <a:lvl1pPr marL="0" indent="0">
              <a:buNone/>
              <a:defRPr sz="6709"/>
            </a:lvl1pPr>
            <a:lvl2pPr marL="1917040" indent="0">
              <a:buNone/>
              <a:defRPr sz="5870"/>
            </a:lvl2pPr>
            <a:lvl3pPr marL="3834079" indent="0">
              <a:buNone/>
              <a:defRPr sz="5032"/>
            </a:lvl3pPr>
            <a:lvl4pPr marL="5751119" indent="0">
              <a:buNone/>
              <a:defRPr sz="4193"/>
            </a:lvl4pPr>
            <a:lvl5pPr marL="7668158" indent="0">
              <a:buNone/>
              <a:defRPr sz="4193"/>
            </a:lvl5pPr>
            <a:lvl6pPr marL="9585198" indent="0">
              <a:buNone/>
              <a:defRPr sz="4193"/>
            </a:lvl6pPr>
            <a:lvl7pPr marL="11502238" indent="0">
              <a:buNone/>
              <a:defRPr sz="4193"/>
            </a:lvl7pPr>
            <a:lvl8pPr marL="13419277" indent="0">
              <a:buNone/>
              <a:defRPr sz="4193"/>
            </a:lvl8pPr>
            <a:lvl9pPr marL="15336317" indent="0">
              <a:buNone/>
              <a:defRPr sz="4193"/>
            </a:lvl9pPr>
          </a:lstStyle>
          <a:p>
            <a:pPr lvl="0"/>
            <a:r>
              <a:rPr lang="en-US" smtClean="0"/>
              <a:t>Edit Master text styles</a:t>
            </a:r>
          </a:p>
        </p:txBody>
      </p:sp>
      <p:sp>
        <p:nvSpPr>
          <p:cNvPr id="5" name="Date Placeholder 4"/>
          <p:cNvSpPr>
            <a:spLocks noGrp="1"/>
          </p:cNvSpPr>
          <p:nvPr>
            <p:ph type="dt" sz="half" idx="10"/>
          </p:nvPr>
        </p:nvSpPr>
        <p:spPr/>
        <p:txBody>
          <a:bodyPr/>
          <a:lstStyle/>
          <a:p>
            <a:fld id="{F5144DE8-AE3D-40A8-90B8-FB90AC599C3D}" type="datetimeFigureOut">
              <a:rPr lang="en-GB" smtClean="0"/>
              <a:t>30/05/2018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6EC4D90-E909-4F87-A3D0-77D3250A7A1C}" type="slidenum">
              <a:rPr lang="en-GB" smtClean="0"/>
              <a:t>‹#›</a:t>
            </a:fld>
            <a:endParaRPr lang="en-GB"/>
          </a:p>
        </p:txBody>
      </p:sp>
    </p:spTree>
    <p:extLst>
      <p:ext uri="{BB962C8B-B14F-4D97-AF65-F5344CB8AC3E}">
        <p14:creationId xmlns:p14="http://schemas.microsoft.com/office/powerpoint/2010/main" val="25692227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5144DE8-AE3D-40A8-90B8-FB90AC599C3D}" type="datetimeFigureOut">
              <a:rPr lang="en-GB" smtClean="0"/>
              <a:t>30/05/2018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6EC4D90-E909-4F87-A3D0-77D3250A7A1C}" type="slidenum">
              <a:rPr lang="en-GB" smtClean="0"/>
              <a:t>‹#›</a:t>
            </a:fld>
            <a:endParaRPr lang="en-GB"/>
          </a:p>
        </p:txBody>
      </p:sp>
    </p:spTree>
    <p:extLst>
      <p:ext uri="{BB962C8B-B14F-4D97-AF65-F5344CB8AC3E}">
        <p14:creationId xmlns:p14="http://schemas.microsoft.com/office/powerpoint/2010/main" val="1513485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6583233" y="1705861"/>
            <a:ext cx="11022896" cy="27152854"/>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3514547" y="1705861"/>
            <a:ext cx="32429678" cy="27152854"/>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5144DE8-AE3D-40A8-90B8-FB90AC599C3D}" type="datetimeFigureOut">
              <a:rPr lang="en-GB" smtClean="0"/>
              <a:t>30/05/2018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6EC4D90-E909-4F87-A3D0-77D3250A7A1C}" type="slidenum">
              <a:rPr lang="en-GB" smtClean="0"/>
              <a:t>‹#›</a:t>
            </a:fld>
            <a:endParaRPr lang="en-GB"/>
          </a:p>
        </p:txBody>
      </p:sp>
    </p:spTree>
    <p:extLst>
      <p:ext uri="{BB962C8B-B14F-4D97-AF65-F5344CB8AC3E}">
        <p14:creationId xmlns:p14="http://schemas.microsoft.com/office/powerpoint/2010/main" val="41193295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514547" y="1705863"/>
            <a:ext cx="44091582" cy="619301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3514547" y="8529303"/>
            <a:ext cx="44091582" cy="20329411"/>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3514546" y="29696811"/>
            <a:ext cx="11502152" cy="1705861"/>
          </a:xfrm>
          <a:prstGeom prst="rect">
            <a:avLst/>
          </a:prstGeom>
        </p:spPr>
        <p:txBody>
          <a:bodyPr vert="horz" lIns="91440" tIns="45720" rIns="91440" bIns="45720" rtlCol="0" anchor="ctr"/>
          <a:lstStyle>
            <a:lvl1pPr algn="l">
              <a:defRPr sz="5032">
                <a:solidFill>
                  <a:schemeClr val="tx1">
                    <a:tint val="75000"/>
                  </a:schemeClr>
                </a:solidFill>
              </a:defRPr>
            </a:lvl1pPr>
          </a:lstStyle>
          <a:p>
            <a:fld id="{F5144DE8-AE3D-40A8-90B8-FB90AC599C3D}" type="datetimeFigureOut">
              <a:rPr lang="en-GB" smtClean="0"/>
              <a:t>30/05/2018</a:t>
            </a:fld>
            <a:endParaRPr lang="en-GB"/>
          </a:p>
        </p:txBody>
      </p:sp>
      <p:sp>
        <p:nvSpPr>
          <p:cNvPr id="5" name="Footer Placeholder 4"/>
          <p:cNvSpPr>
            <a:spLocks noGrp="1"/>
          </p:cNvSpPr>
          <p:nvPr>
            <p:ph type="ftr" sz="quarter" idx="3"/>
          </p:nvPr>
        </p:nvSpPr>
        <p:spPr>
          <a:xfrm>
            <a:off x="16933724" y="29696811"/>
            <a:ext cx="17253228" cy="1705861"/>
          </a:xfrm>
          <a:prstGeom prst="rect">
            <a:avLst/>
          </a:prstGeom>
        </p:spPr>
        <p:txBody>
          <a:bodyPr vert="horz" lIns="91440" tIns="45720" rIns="91440" bIns="45720" rtlCol="0" anchor="ctr"/>
          <a:lstStyle>
            <a:lvl1pPr algn="ctr">
              <a:defRPr sz="5032">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36103977" y="29696811"/>
            <a:ext cx="11502152" cy="1705861"/>
          </a:xfrm>
          <a:prstGeom prst="rect">
            <a:avLst/>
          </a:prstGeom>
        </p:spPr>
        <p:txBody>
          <a:bodyPr vert="horz" lIns="91440" tIns="45720" rIns="91440" bIns="45720" rtlCol="0" anchor="ctr"/>
          <a:lstStyle>
            <a:lvl1pPr algn="r">
              <a:defRPr sz="5032">
                <a:solidFill>
                  <a:schemeClr val="tx1">
                    <a:tint val="75000"/>
                  </a:schemeClr>
                </a:solidFill>
              </a:defRPr>
            </a:lvl1pPr>
          </a:lstStyle>
          <a:p>
            <a:fld id="{86EC4D90-E909-4F87-A3D0-77D3250A7A1C}" type="slidenum">
              <a:rPr lang="en-GB" smtClean="0"/>
              <a:t>‹#›</a:t>
            </a:fld>
            <a:endParaRPr lang="en-GB"/>
          </a:p>
        </p:txBody>
      </p:sp>
    </p:spTree>
    <p:extLst>
      <p:ext uri="{BB962C8B-B14F-4D97-AF65-F5344CB8AC3E}">
        <p14:creationId xmlns:p14="http://schemas.microsoft.com/office/powerpoint/2010/main" val="209676289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3834079" rtl="0" eaLnBrk="1" latinLnBrk="0" hangingPunct="1">
        <a:lnSpc>
          <a:spcPct val="90000"/>
        </a:lnSpc>
        <a:spcBef>
          <a:spcPct val="0"/>
        </a:spcBef>
        <a:buNone/>
        <a:defRPr sz="18449" kern="1200">
          <a:solidFill>
            <a:schemeClr val="tx1"/>
          </a:solidFill>
          <a:latin typeface="+mj-lt"/>
          <a:ea typeface="+mj-ea"/>
          <a:cs typeface="+mj-cs"/>
        </a:defRPr>
      </a:lvl1pPr>
    </p:titleStyle>
    <p:bodyStyle>
      <a:lvl1pPr marL="958520" indent="-958520" algn="l" defTabSz="3834079" rtl="0" eaLnBrk="1" latinLnBrk="0" hangingPunct="1">
        <a:lnSpc>
          <a:spcPct val="90000"/>
        </a:lnSpc>
        <a:spcBef>
          <a:spcPts val="4193"/>
        </a:spcBef>
        <a:buFont typeface="Arial" panose="020B0604020202020204" pitchFamily="34" charset="0"/>
        <a:buChar char="•"/>
        <a:defRPr sz="11740" kern="1200">
          <a:solidFill>
            <a:schemeClr val="tx1"/>
          </a:solidFill>
          <a:latin typeface="+mn-lt"/>
          <a:ea typeface="+mn-ea"/>
          <a:cs typeface="+mn-cs"/>
        </a:defRPr>
      </a:lvl1pPr>
      <a:lvl2pPr marL="2875559" indent="-958520" algn="l" defTabSz="3834079" rtl="0" eaLnBrk="1" latinLnBrk="0" hangingPunct="1">
        <a:lnSpc>
          <a:spcPct val="90000"/>
        </a:lnSpc>
        <a:spcBef>
          <a:spcPts val="2097"/>
        </a:spcBef>
        <a:buFont typeface="Arial" panose="020B0604020202020204" pitchFamily="34" charset="0"/>
        <a:buChar char="•"/>
        <a:defRPr sz="10063" kern="1200">
          <a:solidFill>
            <a:schemeClr val="tx1"/>
          </a:solidFill>
          <a:latin typeface="+mn-lt"/>
          <a:ea typeface="+mn-ea"/>
          <a:cs typeface="+mn-cs"/>
        </a:defRPr>
      </a:lvl2pPr>
      <a:lvl3pPr marL="4792599" indent="-958520" algn="l" defTabSz="3834079" rtl="0" eaLnBrk="1" latinLnBrk="0" hangingPunct="1">
        <a:lnSpc>
          <a:spcPct val="90000"/>
        </a:lnSpc>
        <a:spcBef>
          <a:spcPts val="2097"/>
        </a:spcBef>
        <a:buFont typeface="Arial" panose="020B0604020202020204" pitchFamily="34" charset="0"/>
        <a:buChar char="•"/>
        <a:defRPr sz="8386" kern="1200">
          <a:solidFill>
            <a:schemeClr val="tx1"/>
          </a:solidFill>
          <a:latin typeface="+mn-lt"/>
          <a:ea typeface="+mn-ea"/>
          <a:cs typeface="+mn-cs"/>
        </a:defRPr>
      </a:lvl3pPr>
      <a:lvl4pPr marL="6709639" indent="-958520" algn="l" defTabSz="3834079" rtl="0" eaLnBrk="1" latinLnBrk="0" hangingPunct="1">
        <a:lnSpc>
          <a:spcPct val="90000"/>
        </a:lnSpc>
        <a:spcBef>
          <a:spcPts val="2097"/>
        </a:spcBef>
        <a:buFont typeface="Arial" panose="020B0604020202020204" pitchFamily="34" charset="0"/>
        <a:buChar char="•"/>
        <a:defRPr sz="7547" kern="1200">
          <a:solidFill>
            <a:schemeClr val="tx1"/>
          </a:solidFill>
          <a:latin typeface="+mn-lt"/>
          <a:ea typeface="+mn-ea"/>
          <a:cs typeface="+mn-cs"/>
        </a:defRPr>
      </a:lvl4pPr>
      <a:lvl5pPr marL="8626678" indent="-958520" algn="l" defTabSz="3834079" rtl="0" eaLnBrk="1" latinLnBrk="0" hangingPunct="1">
        <a:lnSpc>
          <a:spcPct val="90000"/>
        </a:lnSpc>
        <a:spcBef>
          <a:spcPts val="2097"/>
        </a:spcBef>
        <a:buFont typeface="Arial" panose="020B0604020202020204" pitchFamily="34" charset="0"/>
        <a:buChar char="•"/>
        <a:defRPr sz="7547" kern="1200">
          <a:solidFill>
            <a:schemeClr val="tx1"/>
          </a:solidFill>
          <a:latin typeface="+mn-lt"/>
          <a:ea typeface="+mn-ea"/>
          <a:cs typeface="+mn-cs"/>
        </a:defRPr>
      </a:lvl5pPr>
      <a:lvl6pPr marL="10543718" indent="-958520" algn="l" defTabSz="3834079" rtl="0" eaLnBrk="1" latinLnBrk="0" hangingPunct="1">
        <a:lnSpc>
          <a:spcPct val="90000"/>
        </a:lnSpc>
        <a:spcBef>
          <a:spcPts val="2097"/>
        </a:spcBef>
        <a:buFont typeface="Arial" panose="020B0604020202020204" pitchFamily="34" charset="0"/>
        <a:buChar char="•"/>
        <a:defRPr sz="7547" kern="1200">
          <a:solidFill>
            <a:schemeClr val="tx1"/>
          </a:solidFill>
          <a:latin typeface="+mn-lt"/>
          <a:ea typeface="+mn-ea"/>
          <a:cs typeface="+mn-cs"/>
        </a:defRPr>
      </a:lvl6pPr>
      <a:lvl7pPr marL="12460757" indent="-958520" algn="l" defTabSz="3834079" rtl="0" eaLnBrk="1" latinLnBrk="0" hangingPunct="1">
        <a:lnSpc>
          <a:spcPct val="90000"/>
        </a:lnSpc>
        <a:spcBef>
          <a:spcPts val="2097"/>
        </a:spcBef>
        <a:buFont typeface="Arial" panose="020B0604020202020204" pitchFamily="34" charset="0"/>
        <a:buChar char="•"/>
        <a:defRPr sz="7547" kern="1200">
          <a:solidFill>
            <a:schemeClr val="tx1"/>
          </a:solidFill>
          <a:latin typeface="+mn-lt"/>
          <a:ea typeface="+mn-ea"/>
          <a:cs typeface="+mn-cs"/>
        </a:defRPr>
      </a:lvl7pPr>
      <a:lvl8pPr marL="14377797" indent="-958520" algn="l" defTabSz="3834079" rtl="0" eaLnBrk="1" latinLnBrk="0" hangingPunct="1">
        <a:lnSpc>
          <a:spcPct val="90000"/>
        </a:lnSpc>
        <a:spcBef>
          <a:spcPts val="2097"/>
        </a:spcBef>
        <a:buFont typeface="Arial" panose="020B0604020202020204" pitchFamily="34" charset="0"/>
        <a:buChar char="•"/>
        <a:defRPr sz="7547" kern="1200">
          <a:solidFill>
            <a:schemeClr val="tx1"/>
          </a:solidFill>
          <a:latin typeface="+mn-lt"/>
          <a:ea typeface="+mn-ea"/>
          <a:cs typeface="+mn-cs"/>
        </a:defRPr>
      </a:lvl8pPr>
      <a:lvl9pPr marL="16294837" indent="-958520" algn="l" defTabSz="3834079" rtl="0" eaLnBrk="1" latinLnBrk="0" hangingPunct="1">
        <a:lnSpc>
          <a:spcPct val="90000"/>
        </a:lnSpc>
        <a:spcBef>
          <a:spcPts val="2097"/>
        </a:spcBef>
        <a:buFont typeface="Arial" panose="020B0604020202020204" pitchFamily="34" charset="0"/>
        <a:buChar char="•"/>
        <a:defRPr sz="7547" kern="1200">
          <a:solidFill>
            <a:schemeClr val="tx1"/>
          </a:solidFill>
          <a:latin typeface="+mn-lt"/>
          <a:ea typeface="+mn-ea"/>
          <a:cs typeface="+mn-cs"/>
        </a:defRPr>
      </a:lvl9pPr>
    </p:bodyStyle>
    <p:otherStyle>
      <a:defPPr>
        <a:defRPr lang="en-US"/>
      </a:defPPr>
      <a:lvl1pPr marL="0" algn="l" defTabSz="3834079" rtl="0" eaLnBrk="1" latinLnBrk="0" hangingPunct="1">
        <a:defRPr sz="7547" kern="1200">
          <a:solidFill>
            <a:schemeClr val="tx1"/>
          </a:solidFill>
          <a:latin typeface="+mn-lt"/>
          <a:ea typeface="+mn-ea"/>
          <a:cs typeface="+mn-cs"/>
        </a:defRPr>
      </a:lvl1pPr>
      <a:lvl2pPr marL="1917040" algn="l" defTabSz="3834079" rtl="0" eaLnBrk="1" latinLnBrk="0" hangingPunct="1">
        <a:defRPr sz="7547" kern="1200">
          <a:solidFill>
            <a:schemeClr val="tx1"/>
          </a:solidFill>
          <a:latin typeface="+mn-lt"/>
          <a:ea typeface="+mn-ea"/>
          <a:cs typeface="+mn-cs"/>
        </a:defRPr>
      </a:lvl2pPr>
      <a:lvl3pPr marL="3834079" algn="l" defTabSz="3834079" rtl="0" eaLnBrk="1" latinLnBrk="0" hangingPunct="1">
        <a:defRPr sz="7547" kern="1200">
          <a:solidFill>
            <a:schemeClr val="tx1"/>
          </a:solidFill>
          <a:latin typeface="+mn-lt"/>
          <a:ea typeface="+mn-ea"/>
          <a:cs typeface="+mn-cs"/>
        </a:defRPr>
      </a:lvl3pPr>
      <a:lvl4pPr marL="5751119" algn="l" defTabSz="3834079" rtl="0" eaLnBrk="1" latinLnBrk="0" hangingPunct="1">
        <a:defRPr sz="7547" kern="1200">
          <a:solidFill>
            <a:schemeClr val="tx1"/>
          </a:solidFill>
          <a:latin typeface="+mn-lt"/>
          <a:ea typeface="+mn-ea"/>
          <a:cs typeface="+mn-cs"/>
        </a:defRPr>
      </a:lvl4pPr>
      <a:lvl5pPr marL="7668158" algn="l" defTabSz="3834079" rtl="0" eaLnBrk="1" latinLnBrk="0" hangingPunct="1">
        <a:defRPr sz="7547" kern="1200">
          <a:solidFill>
            <a:schemeClr val="tx1"/>
          </a:solidFill>
          <a:latin typeface="+mn-lt"/>
          <a:ea typeface="+mn-ea"/>
          <a:cs typeface="+mn-cs"/>
        </a:defRPr>
      </a:lvl5pPr>
      <a:lvl6pPr marL="9585198" algn="l" defTabSz="3834079" rtl="0" eaLnBrk="1" latinLnBrk="0" hangingPunct="1">
        <a:defRPr sz="7547" kern="1200">
          <a:solidFill>
            <a:schemeClr val="tx1"/>
          </a:solidFill>
          <a:latin typeface="+mn-lt"/>
          <a:ea typeface="+mn-ea"/>
          <a:cs typeface="+mn-cs"/>
        </a:defRPr>
      </a:lvl6pPr>
      <a:lvl7pPr marL="11502238" algn="l" defTabSz="3834079" rtl="0" eaLnBrk="1" latinLnBrk="0" hangingPunct="1">
        <a:defRPr sz="7547" kern="1200">
          <a:solidFill>
            <a:schemeClr val="tx1"/>
          </a:solidFill>
          <a:latin typeface="+mn-lt"/>
          <a:ea typeface="+mn-ea"/>
          <a:cs typeface="+mn-cs"/>
        </a:defRPr>
      </a:lvl7pPr>
      <a:lvl8pPr marL="13419277" algn="l" defTabSz="3834079" rtl="0" eaLnBrk="1" latinLnBrk="0" hangingPunct="1">
        <a:defRPr sz="7547" kern="1200">
          <a:solidFill>
            <a:schemeClr val="tx1"/>
          </a:solidFill>
          <a:latin typeface="+mn-lt"/>
          <a:ea typeface="+mn-ea"/>
          <a:cs typeface="+mn-cs"/>
        </a:defRPr>
      </a:lvl8pPr>
      <a:lvl9pPr marL="15336317" algn="l" defTabSz="3834079" rtl="0" eaLnBrk="1" latinLnBrk="0" hangingPunct="1">
        <a:defRPr sz="7547"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0" y="-31787"/>
            <a:ext cx="51120675" cy="3388124"/>
          </a:xfrm>
          <a:prstGeom prst="rect">
            <a:avLst/>
          </a:prstGeom>
          <a:solidFill>
            <a:srgbClr val="0097D1"/>
          </a:solidFill>
          <a:ln>
            <a:noFill/>
          </a:ln>
          <a:effectLst/>
          <a:extLst/>
        </p:spPr>
        <p:txBody>
          <a:bodyPr vert="horz" wrap="square" lIns="22250" tIns="22250" rIns="22250" bIns="22250" numCol="1" anchor="t" anchorCtr="0" compatLnSpc="1">
            <a:prstTxWarp prst="textNoShape">
              <a:avLst/>
            </a:prstTxWarp>
          </a:bodyPr>
          <a:lstStyle/>
          <a:p>
            <a:endParaRPr lang="en-GB" sz="1095"/>
          </a:p>
        </p:txBody>
      </p:sp>
      <p:sp>
        <p:nvSpPr>
          <p:cNvPr id="7" name="Text Box 5"/>
          <p:cNvSpPr txBox="1">
            <a:spLocks noChangeArrowheads="1"/>
          </p:cNvSpPr>
          <p:nvPr/>
        </p:nvSpPr>
        <p:spPr bwMode="auto">
          <a:xfrm>
            <a:off x="11566041" y="314910"/>
            <a:ext cx="27988592" cy="1820396"/>
          </a:xfrm>
          <a:prstGeom prst="rect">
            <a:avLst/>
          </a:prstGeom>
          <a:noFill/>
          <a:ln>
            <a:noFill/>
          </a:ln>
          <a:effectLst/>
          <a:extLst>
            <a:ext uri="{909E8E84-426E-40DD-AFC4-6F175D3DCCD1}">
              <a14:hiddenFill xmlns:a14="http://schemas.microsoft.com/office/drawing/2010/main">
                <a:solidFill>
                  <a:srgbClr val="F57B6B"/>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22250" tIns="22250" rIns="22250" bIns="22250" numCol="1" anchor="t" anchorCtr="0" compatLnSpc="1">
            <a:prstTxWarp prst="textNoShape">
              <a:avLst/>
            </a:prstTxWarp>
          </a:bodyPr>
          <a:lstStyle/>
          <a:p>
            <a:pPr algn="ctr" defTabSz="556241" eaLnBrk="0" fontAlgn="base" hangingPunct="0">
              <a:spcBef>
                <a:spcPct val="0"/>
              </a:spcBef>
              <a:spcAft>
                <a:spcPct val="0"/>
              </a:spcAft>
            </a:pPr>
            <a:r>
              <a:rPr lang="en-US" altLang="en-US" sz="4380" dirty="0">
                <a:solidFill>
                  <a:srgbClr val="FFFFFF"/>
                </a:solidFill>
                <a:latin typeface="Gill Sans MT" panose="020B0502020104020203" pitchFamily="34" charset="0"/>
              </a:rPr>
              <a:t>Title </a:t>
            </a:r>
            <a:r>
              <a:rPr lang="en-US" altLang="en-US" sz="4380" dirty="0" err="1">
                <a:solidFill>
                  <a:srgbClr val="FFFFFF"/>
                </a:solidFill>
                <a:latin typeface="Gill Sans MT" panose="020B0502020104020203" pitchFamily="34" charset="0"/>
              </a:rPr>
              <a:t>title</a:t>
            </a:r>
            <a:r>
              <a:rPr lang="en-US" altLang="en-US" sz="4380" dirty="0">
                <a:solidFill>
                  <a:srgbClr val="FFFFFF"/>
                </a:solidFill>
                <a:latin typeface="Gill Sans MT" panose="020B0502020104020203" pitchFamily="34" charset="0"/>
              </a:rPr>
              <a:t> </a:t>
            </a:r>
            <a:r>
              <a:rPr lang="en-US" altLang="en-US" sz="4380" dirty="0" err="1">
                <a:solidFill>
                  <a:srgbClr val="FFFFFF"/>
                </a:solidFill>
                <a:latin typeface="Raleway" panose="020B0503030101060003" pitchFamily="34" charset="0"/>
              </a:rPr>
              <a:t>title</a:t>
            </a:r>
            <a:r>
              <a:rPr lang="en-US" altLang="en-US" sz="4380" dirty="0">
                <a:solidFill>
                  <a:srgbClr val="FFFFFF"/>
                </a:solidFill>
                <a:latin typeface="Gill Sans MT" panose="020B0502020104020203" pitchFamily="34" charset="0"/>
              </a:rPr>
              <a:t> </a:t>
            </a:r>
            <a:r>
              <a:rPr lang="en-US" altLang="en-US" sz="4380" dirty="0" err="1">
                <a:solidFill>
                  <a:srgbClr val="FFFFFF"/>
                </a:solidFill>
                <a:latin typeface="Gill Sans MT" panose="020B0502020104020203" pitchFamily="34" charset="0"/>
              </a:rPr>
              <a:t>title</a:t>
            </a:r>
            <a:r>
              <a:rPr lang="en-US" altLang="en-US" sz="4380" dirty="0">
                <a:solidFill>
                  <a:srgbClr val="FFFFFF"/>
                </a:solidFill>
                <a:latin typeface="Gill Sans MT" panose="020B0502020104020203" pitchFamily="34" charset="0"/>
              </a:rPr>
              <a:t> </a:t>
            </a:r>
            <a:r>
              <a:rPr lang="en-US" altLang="en-US" sz="4380" dirty="0" err="1">
                <a:solidFill>
                  <a:srgbClr val="FFFFFF"/>
                </a:solidFill>
                <a:latin typeface="Gill Sans MT" panose="020B0502020104020203" pitchFamily="34" charset="0"/>
              </a:rPr>
              <a:t>title</a:t>
            </a:r>
            <a:r>
              <a:rPr lang="en-US" altLang="en-US" sz="4380" dirty="0">
                <a:solidFill>
                  <a:srgbClr val="FFFFFF"/>
                </a:solidFill>
                <a:latin typeface="Gill Sans MT" panose="020B0502020104020203" pitchFamily="34" charset="0"/>
              </a:rPr>
              <a:t> </a:t>
            </a:r>
            <a:r>
              <a:rPr lang="en-US" altLang="en-US" sz="4380" dirty="0" err="1">
                <a:solidFill>
                  <a:srgbClr val="FFFFFF"/>
                </a:solidFill>
                <a:latin typeface="Gill Sans MT" panose="020B0502020104020203" pitchFamily="34" charset="0"/>
              </a:rPr>
              <a:t>title</a:t>
            </a:r>
            <a:r>
              <a:rPr lang="en-US" altLang="en-US" sz="4380" dirty="0">
                <a:solidFill>
                  <a:srgbClr val="FFFFFF"/>
                </a:solidFill>
                <a:latin typeface="Gill Sans MT" panose="020B0502020104020203" pitchFamily="34" charset="0"/>
              </a:rPr>
              <a:t> </a:t>
            </a:r>
            <a:r>
              <a:rPr lang="en-US" altLang="en-US" sz="4380" dirty="0" err="1">
                <a:solidFill>
                  <a:srgbClr val="FFFFFF"/>
                </a:solidFill>
                <a:latin typeface="Gill Sans MT" panose="020B0502020104020203" pitchFamily="34" charset="0"/>
              </a:rPr>
              <a:t>title</a:t>
            </a:r>
            <a:r>
              <a:rPr lang="en-US" altLang="en-US" sz="4380" dirty="0">
                <a:solidFill>
                  <a:srgbClr val="FFFFFF"/>
                </a:solidFill>
                <a:latin typeface="Gill Sans MT" panose="020B0502020104020203" pitchFamily="34" charset="0"/>
              </a:rPr>
              <a:t> </a:t>
            </a:r>
            <a:r>
              <a:rPr lang="en-US" altLang="en-US" sz="4380" dirty="0" err="1">
                <a:solidFill>
                  <a:srgbClr val="FFFFFF"/>
                </a:solidFill>
                <a:latin typeface="Gill Sans MT" panose="020B0502020104020203" pitchFamily="34" charset="0"/>
              </a:rPr>
              <a:t>title</a:t>
            </a:r>
            <a:r>
              <a:rPr lang="en-US" altLang="en-US" sz="4380" dirty="0">
                <a:solidFill>
                  <a:srgbClr val="FFFFFF"/>
                </a:solidFill>
                <a:latin typeface="Gill Sans MT" panose="020B0502020104020203" pitchFamily="34" charset="0"/>
              </a:rPr>
              <a:t> </a:t>
            </a:r>
            <a:r>
              <a:rPr lang="en-US" altLang="en-US" sz="4380" dirty="0" err="1">
                <a:solidFill>
                  <a:srgbClr val="FFFFFF"/>
                </a:solidFill>
                <a:latin typeface="Gill Sans MT" panose="020B0502020104020203" pitchFamily="34" charset="0"/>
              </a:rPr>
              <a:t>title</a:t>
            </a:r>
            <a:r>
              <a:rPr lang="en-US" altLang="en-US" sz="4380" dirty="0">
                <a:solidFill>
                  <a:srgbClr val="FFFFFF"/>
                </a:solidFill>
                <a:latin typeface="Gill Sans MT" panose="020B0502020104020203" pitchFamily="34" charset="0"/>
              </a:rPr>
              <a:t> </a:t>
            </a:r>
            <a:r>
              <a:rPr lang="en-US" altLang="en-US" sz="4380" dirty="0" err="1">
                <a:solidFill>
                  <a:srgbClr val="FFFFFF"/>
                </a:solidFill>
                <a:latin typeface="Gill Sans MT" panose="020B0502020104020203" pitchFamily="34" charset="0"/>
              </a:rPr>
              <a:t>title</a:t>
            </a:r>
            <a:r>
              <a:rPr lang="en-US" altLang="en-US" sz="4380" dirty="0">
                <a:solidFill>
                  <a:srgbClr val="FFFFFF"/>
                </a:solidFill>
                <a:latin typeface="Gill Sans MT" panose="020B0502020104020203" pitchFamily="34" charset="0"/>
              </a:rPr>
              <a:t> </a:t>
            </a:r>
            <a:r>
              <a:rPr lang="en-US" altLang="en-US" sz="4380" dirty="0" err="1">
                <a:solidFill>
                  <a:srgbClr val="FFFFFF"/>
                </a:solidFill>
                <a:latin typeface="Gill Sans MT" panose="020B0502020104020203" pitchFamily="34" charset="0"/>
              </a:rPr>
              <a:t>title</a:t>
            </a:r>
            <a:r>
              <a:rPr lang="en-US" altLang="en-US" sz="4380" dirty="0">
                <a:solidFill>
                  <a:srgbClr val="FFFFFF"/>
                </a:solidFill>
                <a:latin typeface="Gill Sans MT" panose="020B0502020104020203" pitchFamily="34" charset="0"/>
              </a:rPr>
              <a:t> </a:t>
            </a:r>
            <a:r>
              <a:rPr lang="en-US" altLang="en-US" sz="4380" dirty="0" err="1">
                <a:solidFill>
                  <a:srgbClr val="FFFFFF"/>
                </a:solidFill>
                <a:latin typeface="Gill Sans MT" panose="020B0502020104020203" pitchFamily="34" charset="0"/>
              </a:rPr>
              <a:t>title</a:t>
            </a:r>
            <a:r>
              <a:rPr lang="en-US" altLang="en-US" sz="4380" dirty="0">
                <a:solidFill>
                  <a:srgbClr val="FFFFFF"/>
                </a:solidFill>
                <a:latin typeface="Gill Sans MT" panose="020B0502020104020203" pitchFamily="34" charset="0"/>
              </a:rPr>
              <a:t> </a:t>
            </a:r>
            <a:r>
              <a:rPr lang="en-US" altLang="en-US" sz="4380" dirty="0" err="1">
                <a:solidFill>
                  <a:srgbClr val="FFFFFF"/>
                </a:solidFill>
                <a:latin typeface="Gill Sans MT" panose="020B0502020104020203" pitchFamily="34" charset="0"/>
              </a:rPr>
              <a:t>title</a:t>
            </a:r>
            <a:r>
              <a:rPr lang="en-US" altLang="en-US" sz="4380" dirty="0">
                <a:solidFill>
                  <a:srgbClr val="FFFFFF"/>
                </a:solidFill>
                <a:latin typeface="Gill Sans MT" panose="020B0502020104020203" pitchFamily="34" charset="0"/>
              </a:rPr>
              <a:t> </a:t>
            </a:r>
            <a:r>
              <a:rPr lang="en-US" altLang="en-US" sz="4380" dirty="0" err="1">
                <a:solidFill>
                  <a:srgbClr val="FFFFFF"/>
                </a:solidFill>
                <a:latin typeface="Gill Sans MT" panose="020B0502020104020203" pitchFamily="34" charset="0"/>
              </a:rPr>
              <a:t>title</a:t>
            </a:r>
            <a:r>
              <a:rPr lang="en-US" altLang="en-US" sz="4380" dirty="0">
                <a:solidFill>
                  <a:srgbClr val="FFFFFF"/>
                </a:solidFill>
                <a:latin typeface="Gill Sans MT" panose="020B0502020104020203" pitchFamily="34" charset="0"/>
              </a:rPr>
              <a:t> </a:t>
            </a:r>
            <a:r>
              <a:rPr lang="en-US" altLang="en-US" sz="4380" dirty="0" err="1">
                <a:solidFill>
                  <a:srgbClr val="FFFFFF"/>
                </a:solidFill>
                <a:latin typeface="Gill Sans MT" panose="020B0502020104020203" pitchFamily="34" charset="0"/>
              </a:rPr>
              <a:t>title</a:t>
            </a:r>
            <a:r>
              <a:rPr lang="en-US" altLang="en-US" sz="4380" dirty="0">
                <a:solidFill>
                  <a:srgbClr val="FFFFFF"/>
                </a:solidFill>
                <a:latin typeface="Gill Sans MT" panose="020B0502020104020203" pitchFamily="34" charset="0"/>
              </a:rPr>
              <a:t> </a:t>
            </a:r>
            <a:r>
              <a:rPr lang="en-US" altLang="en-US" sz="4380" dirty="0" err="1">
                <a:solidFill>
                  <a:srgbClr val="FFFFFF"/>
                </a:solidFill>
                <a:latin typeface="Gill Sans MT" panose="020B0502020104020203" pitchFamily="34" charset="0"/>
              </a:rPr>
              <a:t>title</a:t>
            </a:r>
            <a:r>
              <a:rPr lang="en-US" altLang="en-US" sz="4380" dirty="0">
                <a:solidFill>
                  <a:srgbClr val="FFFFFF"/>
                </a:solidFill>
                <a:latin typeface="Gill Sans MT" panose="020B0502020104020203" pitchFamily="34" charset="0"/>
              </a:rPr>
              <a:t> </a:t>
            </a:r>
            <a:r>
              <a:rPr lang="en-US" altLang="en-US" sz="4380" dirty="0" err="1">
                <a:solidFill>
                  <a:srgbClr val="FFFFFF"/>
                </a:solidFill>
                <a:latin typeface="Gill Sans MT" panose="020B0502020104020203" pitchFamily="34" charset="0"/>
              </a:rPr>
              <a:t>title</a:t>
            </a:r>
            <a:r>
              <a:rPr lang="en-US" altLang="en-US" sz="4380" dirty="0">
                <a:solidFill>
                  <a:srgbClr val="FFFFFF"/>
                </a:solidFill>
                <a:latin typeface="Gill Sans MT" panose="020B0502020104020203" pitchFamily="34" charset="0"/>
              </a:rPr>
              <a:t> </a:t>
            </a:r>
            <a:r>
              <a:rPr lang="en-US" altLang="en-US" sz="4380" dirty="0" err="1">
                <a:solidFill>
                  <a:srgbClr val="FFFFFF"/>
                </a:solidFill>
                <a:latin typeface="Gill Sans MT" panose="020B0502020104020203" pitchFamily="34" charset="0"/>
              </a:rPr>
              <a:t>title</a:t>
            </a:r>
            <a:r>
              <a:rPr lang="en-US" altLang="en-US" sz="4380" dirty="0">
                <a:solidFill>
                  <a:srgbClr val="FFFFFF"/>
                </a:solidFill>
                <a:latin typeface="Gill Sans MT" panose="020B0502020104020203" pitchFamily="34" charset="0"/>
              </a:rPr>
              <a:t> </a:t>
            </a:r>
            <a:r>
              <a:rPr lang="en-US" altLang="en-US" sz="4380" dirty="0" err="1">
                <a:solidFill>
                  <a:srgbClr val="FFFFFF"/>
                </a:solidFill>
                <a:latin typeface="Gill Sans MT" panose="020B0502020104020203" pitchFamily="34" charset="0"/>
              </a:rPr>
              <a:t>title</a:t>
            </a:r>
            <a:r>
              <a:rPr lang="en-US" altLang="en-US" sz="4380" dirty="0">
                <a:solidFill>
                  <a:srgbClr val="FFFFFF"/>
                </a:solidFill>
                <a:latin typeface="Gill Sans MT" panose="020B0502020104020203" pitchFamily="34" charset="0"/>
              </a:rPr>
              <a:t> </a:t>
            </a:r>
            <a:r>
              <a:rPr lang="en-US" altLang="en-US" sz="4380" dirty="0" err="1">
                <a:solidFill>
                  <a:srgbClr val="FFFFFF"/>
                </a:solidFill>
                <a:latin typeface="Gill Sans MT" panose="020B0502020104020203" pitchFamily="34" charset="0"/>
              </a:rPr>
              <a:t>title</a:t>
            </a:r>
            <a:r>
              <a:rPr lang="en-US" altLang="en-US" sz="4380" dirty="0">
                <a:solidFill>
                  <a:srgbClr val="FFFFFF"/>
                </a:solidFill>
                <a:latin typeface="Gill Sans MT" panose="020B0502020104020203" pitchFamily="34" charset="0"/>
              </a:rPr>
              <a:t> </a:t>
            </a:r>
            <a:r>
              <a:rPr lang="en-US" altLang="en-US" sz="4380" dirty="0" err="1">
                <a:solidFill>
                  <a:srgbClr val="FFFFFF"/>
                </a:solidFill>
                <a:latin typeface="Gill Sans MT" panose="020B0502020104020203" pitchFamily="34" charset="0"/>
              </a:rPr>
              <a:t>title</a:t>
            </a:r>
            <a:r>
              <a:rPr lang="en-US" altLang="en-US" sz="4380" dirty="0">
                <a:solidFill>
                  <a:srgbClr val="FFFFFF"/>
                </a:solidFill>
                <a:latin typeface="Gill Sans MT" panose="020B0502020104020203" pitchFamily="34" charset="0"/>
              </a:rPr>
              <a:t> </a:t>
            </a:r>
            <a:r>
              <a:rPr lang="en-US" altLang="en-US" sz="4380" dirty="0" err="1">
                <a:solidFill>
                  <a:srgbClr val="FFFFFF"/>
                </a:solidFill>
                <a:latin typeface="Gill Sans MT" panose="020B0502020104020203" pitchFamily="34" charset="0"/>
              </a:rPr>
              <a:t>title</a:t>
            </a:r>
            <a:r>
              <a:rPr lang="en-US" altLang="en-US" sz="4380" dirty="0">
                <a:solidFill>
                  <a:srgbClr val="FFFFFF"/>
                </a:solidFill>
                <a:latin typeface="Gill Sans MT" panose="020B0502020104020203" pitchFamily="34" charset="0"/>
              </a:rPr>
              <a:t> </a:t>
            </a:r>
            <a:r>
              <a:rPr lang="en-US" altLang="en-US" sz="4380" dirty="0" err="1">
                <a:solidFill>
                  <a:srgbClr val="FFFFFF"/>
                </a:solidFill>
                <a:latin typeface="Gill Sans MT" panose="020B0502020104020203" pitchFamily="34" charset="0"/>
              </a:rPr>
              <a:t>title</a:t>
            </a:r>
            <a:r>
              <a:rPr lang="en-US" altLang="en-US" sz="4380" dirty="0">
                <a:solidFill>
                  <a:srgbClr val="FFFFFF"/>
                </a:solidFill>
                <a:latin typeface="Gill Sans MT" panose="020B0502020104020203" pitchFamily="34" charset="0"/>
              </a:rPr>
              <a:t> </a:t>
            </a:r>
            <a:r>
              <a:rPr lang="en-US" altLang="en-US" sz="4380" dirty="0" err="1">
                <a:solidFill>
                  <a:srgbClr val="FFFFFF"/>
                </a:solidFill>
                <a:latin typeface="Gill Sans MT" panose="020B0502020104020203" pitchFamily="34" charset="0"/>
              </a:rPr>
              <a:t>title</a:t>
            </a:r>
            <a:r>
              <a:rPr lang="en-US" altLang="en-US" sz="4380" dirty="0">
                <a:solidFill>
                  <a:srgbClr val="FFFFFF"/>
                </a:solidFill>
                <a:latin typeface="Gill Sans MT" panose="020B0502020104020203" pitchFamily="34" charset="0"/>
              </a:rPr>
              <a:t> </a:t>
            </a:r>
            <a:r>
              <a:rPr lang="en-US" altLang="en-US" sz="4380" dirty="0" err="1">
                <a:solidFill>
                  <a:srgbClr val="FFFFFF"/>
                </a:solidFill>
                <a:latin typeface="Gill Sans MT" panose="020B0502020104020203" pitchFamily="34" charset="0"/>
              </a:rPr>
              <a:t>title</a:t>
            </a:r>
            <a:r>
              <a:rPr lang="en-US" altLang="en-US" sz="4380" dirty="0">
                <a:solidFill>
                  <a:srgbClr val="FFFFFF"/>
                </a:solidFill>
                <a:latin typeface="Gill Sans MT" panose="020B0502020104020203" pitchFamily="34" charset="0"/>
              </a:rPr>
              <a:t> </a:t>
            </a:r>
            <a:r>
              <a:rPr lang="en-US" altLang="en-US" sz="4380" dirty="0" err="1">
                <a:solidFill>
                  <a:srgbClr val="FFFFFF"/>
                </a:solidFill>
                <a:latin typeface="Gill Sans MT" panose="020B0502020104020203" pitchFamily="34" charset="0"/>
              </a:rPr>
              <a:t>title</a:t>
            </a:r>
            <a:r>
              <a:rPr lang="en-US" altLang="en-US" sz="4380" dirty="0">
                <a:solidFill>
                  <a:srgbClr val="FFFFFF"/>
                </a:solidFill>
                <a:latin typeface="Gill Sans MT" panose="020B0502020104020203" pitchFamily="34" charset="0"/>
              </a:rPr>
              <a:t> </a:t>
            </a:r>
            <a:r>
              <a:rPr lang="en-US" altLang="en-US" sz="4380" dirty="0" err="1">
                <a:solidFill>
                  <a:srgbClr val="FFFFFF"/>
                </a:solidFill>
                <a:latin typeface="Gill Sans MT" panose="020B0502020104020203" pitchFamily="34" charset="0"/>
              </a:rPr>
              <a:t>title</a:t>
            </a:r>
            <a:r>
              <a:rPr lang="en-US" altLang="en-US" sz="4380" dirty="0">
                <a:solidFill>
                  <a:srgbClr val="FFFFFF"/>
                </a:solidFill>
                <a:latin typeface="Gill Sans MT" panose="020B0502020104020203" pitchFamily="34" charset="0"/>
              </a:rPr>
              <a:t> </a:t>
            </a:r>
            <a:r>
              <a:rPr lang="en-US" altLang="en-US" sz="4380" dirty="0" err="1">
                <a:solidFill>
                  <a:srgbClr val="FFFFFF"/>
                </a:solidFill>
                <a:latin typeface="Gill Sans MT" panose="020B0502020104020203" pitchFamily="34" charset="0"/>
              </a:rPr>
              <a:t>title</a:t>
            </a:r>
            <a:r>
              <a:rPr lang="en-US" altLang="en-US" sz="4380" dirty="0">
                <a:solidFill>
                  <a:srgbClr val="FFFFFF"/>
                </a:solidFill>
                <a:latin typeface="Gill Sans MT" panose="020B0502020104020203" pitchFamily="34" charset="0"/>
              </a:rPr>
              <a:t> </a:t>
            </a:r>
            <a:r>
              <a:rPr lang="en-US" altLang="en-US" sz="4380" dirty="0" err="1">
                <a:solidFill>
                  <a:srgbClr val="FFFFFF"/>
                </a:solidFill>
                <a:latin typeface="Gill Sans MT" panose="020B0502020104020203" pitchFamily="34" charset="0"/>
              </a:rPr>
              <a:t>title</a:t>
            </a:r>
            <a:r>
              <a:rPr lang="en-US" altLang="en-US" sz="4380" dirty="0">
                <a:solidFill>
                  <a:srgbClr val="FFFFFF"/>
                </a:solidFill>
                <a:latin typeface="Gill Sans MT" panose="020B0502020104020203" pitchFamily="34" charset="0"/>
              </a:rPr>
              <a:t> </a:t>
            </a:r>
            <a:r>
              <a:rPr lang="en-US" altLang="en-US" sz="4380" dirty="0" err="1">
                <a:solidFill>
                  <a:srgbClr val="FFFFFF"/>
                </a:solidFill>
                <a:latin typeface="Gill Sans MT" panose="020B0502020104020203" pitchFamily="34" charset="0"/>
              </a:rPr>
              <a:t>title</a:t>
            </a:r>
            <a:r>
              <a:rPr lang="en-US" altLang="en-US" sz="4380" dirty="0">
                <a:solidFill>
                  <a:srgbClr val="FFFFFF"/>
                </a:solidFill>
                <a:latin typeface="Gill Sans MT" panose="020B0502020104020203" pitchFamily="34" charset="0"/>
              </a:rPr>
              <a:t> </a:t>
            </a:r>
            <a:r>
              <a:rPr lang="en-US" altLang="en-US" sz="4380" dirty="0" err="1">
                <a:solidFill>
                  <a:srgbClr val="FFFFFF"/>
                </a:solidFill>
                <a:latin typeface="Gill Sans MT" panose="020B0502020104020203" pitchFamily="34" charset="0"/>
              </a:rPr>
              <a:t>title</a:t>
            </a:r>
            <a:r>
              <a:rPr lang="en-US" altLang="en-US" sz="4380" dirty="0">
                <a:solidFill>
                  <a:srgbClr val="FFFFFF"/>
                </a:solidFill>
                <a:latin typeface="Gill Sans MT" panose="020B0502020104020203" pitchFamily="34" charset="0"/>
              </a:rPr>
              <a:t> </a:t>
            </a:r>
            <a:r>
              <a:rPr lang="en-US" altLang="en-US" sz="4380" dirty="0" err="1">
                <a:solidFill>
                  <a:srgbClr val="FFFFFF"/>
                </a:solidFill>
                <a:latin typeface="Gill Sans MT" panose="020B0502020104020203" pitchFamily="34" charset="0"/>
              </a:rPr>
              <a:t>title</a:t>
            </a:r>
            <a:r>
              <a:rPr lang="en-US" altLang="en-US" sz="4380" dirty="0">
                <a:solidFill>
                  <a:srgbClr val="FFFFFF"/>
                </a:solidFill>
                <a:latin typeface="Gill Sans MT" panose="020B0502020104020203" pitchFamily="34" charset="0"/>
              </a:rPr>
              <a:t> </a:t>
            </a:r>
            <a:r>
              <a:rPr lang="en-US" altLang="en-US" sz="4380" dirty="0" err="1">
                <a:solidFill>
                  <a:srgbClr val="FFFFFF"/>
                </a:solidFill>
                <a:latin typeface="Gill Sans MT" panose="020B0502020104020203" pitchFamily="34" charset="0"/>
              </a:rPr>
              <a:t>title</a:t>
            </a:r>
            <a:r>
              <a:rPr lang="en-US" altLang="en-US" sz="4380" dirty="0">
                <a:solidFill>
                  <a:srgbClr val="FFFFFF"/>
                </a:solidFill>
                <a:latin typeface="Gill Sans MT" panose="020B0502020104020203" pitchFamily="34" charset="0"/>
              </a:rPr>
              <a:t> </a:t>
            </a:r>
            <a:r>
              <a:rPr lang="en-US" altLang="en-US" sz="4380" dirty="0" err="1">
                <a:solidFill>
                  <a:srgbClr val="FFFFFF"/>
                </a:solidFill>
                <a:latin typeface="Gill Sans MT" panose="020B0502020104020203" pitchFamily="34" charset="0"/>
              </a:rPr>
              <a:t>title</a:t>
            </a:r>
            <a:r>
              <a:rPr lang="en-US" altLang="en-US" sz="4380" dirty="0">
                <a:solidFill>
                  <a:srgbClr val="FFFFFF"/>
                </a:solidFill>
                <a:latin typeface="Gill Sans MT" panose="020B0502020104020203" pitchFamily="34" charset="0"/>
              </a:rPr>
              <a:t> </a:t>
            </a:r>
            <a:r>
              <a:rPr lang="en-US" altLang="en-US" sz="4380" dirty="0" err="1" smtClean="0">
                <a:solidFill>
                  <a:srgbClr val="FFFFFF"/>
                </a:solidFill>
                <a:latin typeface="Gill Sans MT" panose="020B0502020104020203" pitchFamily="34" charset="0"/>
              </a:rPr>
              <a:t>title</a:t>
            </a:r>
            <a:r>
              <a:rPr lang="en-US" altLang="en-US" sz="4380" dirty="0" smtClean="0">
                <a:solidFill>
                  <a:srgbClr val="FFFFFF"/>
                </a:solidFill>
                <a:latin typeface="Gill Sans MT" panose="020B0502020104020203" pitchFamily="34" charset="0"/>
              </a:rPr>
              <a:t> </a:t>
            </a:r>
            <a:r>
              <a:rPr lang="en-US" altLang="en-US" sz="4380" dirty="0" err="1" smtClean="0">
                <a:solidFill>
                  <a:srgbClr val="FFFFFF"/>
                </a:solidFill>
                <a:latin typeface="Gill Sans MT" panose="020B0502020104020203" pitchFamily="34" charset="0"/>
              </a:rPr>
              <a:t>title</a:t>
            </a:r>
            <a:r>
              <a:rPr lang="en-US" altLang="en-US" sz="4380" dirty="0" smtClean="0">
                <a:solidFill>
                  <a:srgbClr val="FFFFFF"/>
                </a:solidFill>
                <a:latin typeface="Gill Sans MT" panose="020B0502020104020203" pitchFamily="34" charset="0"/>
              </a:rPr>
              <a:t> </a:t>
            </a:r>
            <a:r>
              <a:rPr lang="en-US" altLang="en-US" sz="4380" dirty="0">
                <a:solidFill>
                  <a:srgbClr val="FFFFFF"/>
                </a:solidFill>
                <a:latin typeface="Gill Sans MT" panose="020B0502020104020203" pitchFamily="34" charset="0"/>
              </a:rPr>
              <a:t>title </a:t>
            </a:r>
            <a:r>
              <a:rPr lang="en-US" altLang="en-US" sz="4380" dirty="0" err="1">
                <a:solidFill>
                  <a:srgbClr val="FFFFFF"/>
                </a:solidFill>
                <a:latin typeface="Gill Sans MT" panose="020B0502020104020203" pitchFamily="34" charset="0"/>
              </a:rPr>
              <a:t>title</a:t>
            </a:r>
            <a:r>
              <a:rPr lang="en-US" altLang="en-US" sz="4380" dirty="0">
                <a:solidFill>
                  <a:srgbClr val="FFFFFF"/>
                </a:solidFill>
                <a:latin typeface="Gill Sans MT" panose="020B0502020104020203" pitchFamily="34" charset="0"/>
              </a:rPr>
              <a:t> </a:t>
            </a:r>
            <a:r>
              <a:rPr lang="en-US" altLang="en-US" sz="4380" dirty="0" err="1">
                <a:solidFill>
                  <a:srgbClr val="FFFFFF"/>
                </a:solidFill>
                <a:latin typeface="Gill Sans MT" panose="020B0502020104020203" pitchFamily="34" charset="0"/>
              </a:rPr>
              <a:t>title</a:t>
            </a:r>
            <a:r>
              <a:rPr lang="en-US" altLang="en-US" sz="4380" dirty="0">
                <a:solidFill>
                  <a:srgbClr val="FFFFFF"/>
                </a:solidFill>
                <a:latin typeface="Gill Sans MT" panose="020B0502020104020203" pitchFamily="34" charset="0"/>
              </a:rPr>
              <a:t> </a:t>
            </a:r>
            <a:r>
              <a:rPr lang="en-US" altLang="en-US" sz="4380" dirty="0" err="1">
                <a:solidFill>
                  <a:srgbClr val="FFFFFF"/>
                </a:solidFill>
                <a:latin typeface="Gill Sans MT" panose="020B0502020104020203" pitchFamily="34" charset="0"/>
              </a:rPr>
              <a:t>title</a:t>
            </a:r>
            <a:r>
              <a:rPr lang="en-US" altLang="en-US" sz="4380" dirty="0">
                <a:solidFill>
                  <a:srgbClr val="FFFFFF"/>
                </a:solidFill>
                <a:latin typeface="Gill Sans MT" panose="020B0502020104020203" pitchFamily="34" charset="0"/>
              </a:rPr>
              <a:t> </a:t>
            </a:r>
            <a:r>
              <a:rPr lang="en-US" altLang="en-US" sz="4380" dirty="0" err="1">
                <a:solidFill>
                  <a:srgbClr val="FFFFFF"/>
                </a:solidFill>
                <a:latin typeface="Gill Sans MT" panose="020B0502020104020203" pitchFamily="34" charset="0"/>
              </a:rPr>
              <a:t>title</a:t>
            </a:r>
            <a:r>
              <a:rPr lang="en-US" altLang="en-US" sz="4380" dirty="0">
                <a:solidFill>
                  <a:srgbClr val="FFFFFF"/>
                </a:solidFill>
                <a:latin typeface="Gill Sans MT" panose="020B0502020104020203" pitchFamily="34" charset="0"/>
              </a:rPr>
              <a:t> </a:t>
            </a:r>
            <a:endParaRPr lang="en-US" altLang="en-US" sz="4380" dirty="0">
              <a:latin typeface="Gill Sans MT" panose="020B0502020104020203" pitchFamily="34" charset="0"/>
            </a:endParaRPr>
          </a:p>
          <a:p>
            <a:pPr algn="ctr" defTabSz="556241" eaLnBrk="0" fontAlgn="base" hangingPunct="0">
              <a:spcBef>
                <a:spcPct val="0"/>
              </a:spcBef>
              <a:spcAft>
                <a:spcPct val="0"/>
              </a:spcAft>
            </a:pPr>
            <a:endParaRPr lang="en-US" altLang="en-US" sz="4380" dirty="0">
              <a:latin typeface="Gill Sans MT" panose="020B0502020104020203" pitchFamily="34" charset="0"/>
            </a:endParaRPr>
          </a:p>
          <a:p>
            <a:pPr algn="ctr" defTabSz="556241" eaLnBrk="0" fontAlgn="base" hangingPunct="0">
              <a:spcBef>
                <a:spcPct val="0"/>
              </a:spcBef>
              <a:spcAft>
                <a:spcPct val="0"/>
              </a:spcAft>
            </a:pPr>
            <a:r>
              <a:rPr lang="en-US" altLang="en-US" sz="4380" dirty="0" smtClean="0">
                <a:solidFill>
                  <a:srgbClr val="FFFFFF"/>
                </a:solidFill>
                <a:latin typeface="Gill Sans MT" panose="020B0502020104020203" pitchFamily="34" charset="0"/>
              </a:rPr>
              <a:t> </a:t>
            </a:r>
            <a:endParaRPr lang="en-US" altLang="en-US" sz="4380" dirty="0">
              <a:latin typeface="Gill Sans MT" panose="020B0502020104020203" pitchFamily="34" charset="0"/>
            </a:endParaRPr>
          </a:p>
          <a:p>
            <a:pPr algn="ctr" defTabSz="556241" eaLnBrk="0" fontAlgn="base" hangingPunct="0">
              <a:spcBef>
                <a:spcPct val="0"/>
              </a:spcBef>
              <a:spcAft>
                <a:spcPct val="0"/>
              </a:spcAft>
            </a:pPr>
            <a:endParaRPr lang="en-US" altLang="en-US" sz="4380" dirty="0">
              <a:latin typeface="Gill Sans MT" panose="020B0502020104020203" pitchFamily="34" charset="0"/>
            </a:endParaRPr>
          </a:p>
          <a:p>
            <a:pPr algn="ctr" defTabSz="556241" eaLnBrk="0" fontAlgn="base" hangingPunct="0">
              <a:spcBef>
                <a:spcPct val="0"/>
              </a:spcBef>
              <a:spcAft>
                <a:spcPct val="0"/>
              </a:spcAft>
            </a:pPr>
            <a:endParaRPr lang="en-US" altLang="en-US" sz="4380" dirty="0">
              <a:latin typeface="Gill Sans MT" panose="020B0502020104020203" pitchFamily="34" charset="0"/>
            </a:endParaRPr>
          </a:p>
        </p:txBody>
      </p:sp>
      <p:sp>
        <p:nvSpPr>
          <p:cNvPr id="9" name="Text Box 7"/>
          <p:cNvSpPr txBox="1">
            <a:spLocks noChangeArrowheads="1"/>
          </p:cNvSpPr>
          <p:nvPr/>
        </p:nvSpPr>
        <p:spPr bwMode="auto">
          <a:xfrm>
            <a:off x="11815112" y="2087058"/>
            <a:ext cx="27490451" cy="902867"/>
          </a:xfrm>
          <a:prstGeom prst="rect">
            <a:avLst/>
          </a:prstGeom>
          <a:noFill/>
          <a:ln>
            <a:noFill/>
          </a:ln>
          <a:effectLst/>
          <a:extLst>
            <a:ext uri="{909E8E84-426E-40DD-AFC4-6F175D3DCCD1}">
              <a14:hiddenFill xmlns:a14="http://schemas.microsoft.com/office/drawing/2010/main">
                <a:solidFill>
                  <a:srgbClr val="F57B6B"/>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22250" tIns="22250" rIns="22250" bIns="22250" numCol="1" anchor="t" anchorCtr="0" compatLnSpc="1">
            <a:prstTxWarp prst="textNoShape">
              <a:avLst/>
            </a:prstTxWarp>
          </a:bodyPr>
          <a:lstStyle/>
          <a:p>
            <a:pPr algn="ctr" defTabSz="556241" eaLnBrk="0" fontAlgn="base" hangingPunct="0">
              <a:spcBef>
                <a:spcPct val="0"/>
              </a:spcBef>
              <a:spcAft>
                <a:spcPct val="0"/>
              </a:spcAft>
            </a:pPr>
            <a:r>
              <a:rPr lang="en-US" altLang="en-US" sz="2434" dirty="0">
                <a:solidFill>
                  <a:srgbClr val="FFFFFF"/>
                </a:solidFill>
                <a:latin typeface="Gill Sans MT" panose="020B0502020104020203" pitchFamily="34" charset="0"/>
              </a:rPr>
              <a:t>Author,  Author and Author</a:t>
            </a:r>
          </a:p>
          <a:p>
            <a:pPr algn="ctr" defTabSz="556241" eaLnBrk="0" fontAlgn="base" hangingPunct="0">
              <a:spcBef>
                <a:spcPct val="0"/>
              </a:spcBef>
              <a:spcAft>
                <a:spcPct val="0"/>
              </a:spcAft>
            </a:pPr>
            <a:r>
              <a:rPr lang="en-US" altLang="en-US" sz="2434" dirty="0">
                <a:solidFill>
                  <a:srgbClr val="FFFFFF"/>
                </a:solidFill>
                <a:latin typeface="Gill Sans MT" panose="020B0502020104020203" pitchFamily="34" charset="0"/>
              </a:rPr>
              <a:t>Affiliation and address</a:t>
            </a:r>
            <a:endParaRPr lang="en-US" altLang="en-US" sz="2434" dirty="0">
              <a:latin typeface="Gill Sans MT" panose="020B0502020104020203" pitchFamily="34" charset="0"/>
            </a:endParaRPr>
          </a:p>
        </p:txBody>
      </p:sp>
      <p:sp>
        <p:nvSpPr>
          <p:cNvPr id="10" name="Rectangle 8"/>
          <p:cNvSpPr>
            <a:spLocks noChangeArrowheads="1"/>
          </p:cNvSpPr>
          <p:nvPr/>
        </p:nvSpPr>
        <p:spPr bwMode="auto">
          <a:xfrm>
            <a:off x="0" y="30546600"/>
            <a:ext cx="51120675" cy="1493913"/>
          </a:xfrm>
          <a:prstGeom prst="rect">
            <a:avLst/>
          </a:prstGeom>
          <a:solidFill>
            <a:schemeClr val="bg1"/>
          </a:solidFill>
          <a:ln>
            <a:noFill/>
          </a:ln>
          <a:effectLst/>
          <a:extLst/>
        </p:spPr>
        <p:txBody>
          <a:bodyPr vert="horz" wrap="square" lIns="22250" tIns="22250" rIns="22250" bIns="22250" numCol="1" anchor="t" anchorCtr="0" compatLnSpc="1">
            <a:prstTxWarp prst="textNoShape">
              <a:avLst/>
            </a:prstTxWarp>
          </a:bodyPr>
          <a:lstStyle/>
          <a:p>
            <a:endParaRPr lang="en-GB" sz="1095"/>
          </a:p>
        </p:txBody>
      </p:sp>
      <p:sp>
        <p:nvSpPr>
          <p:cNvPr id="11" name="Text Box 9"/>
          <p:cNvSpPr txBox="1">
            <a:spLocks noChangeArrowheads="1"/>
          </p:cNvSpPr>
          <p:nvPr/>
        </p:nvSpPr>
        <p:spPr bwMode="auto">
          <a:xfrm>
            <a:off x="1060430" y="31090763"/>
            <a:ext cx="14308411" cy="471686"/>
          </a:xfrm>
          <a:prstGeom prst="rect">
            <a:avLst/>
          </a:prstGeom>
          <a:noFill/>
          <a:ln>
            <a:noFill/>
          </a:ln>
          <a:effectLst/>
          <a:extLst>
            <a:ext uri="{909E8E84-426E-40DD-AFC4-6F175D3DCCD1}">
              <a14:hiddenFill xmlns:a14="http://schemas.microsoft.com/office/drawing/2010/main">
                <a:solidFill>
                  <a:srgbClr val="F57B6B"/>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22250" tIns="22250" rIns="22250" bIns="22250" numCol="1" anchor="t" anchorCtr="0" compatLnSpc="1">
            <a:prstTxWarp prst="textNoShape">
              <a:avLst/>
            </a:prstTxWarp>
          </a:bodyPr>
          <a:lstStyle/>
          <a:p>
            <a:pPr defTabSz="556241" eaLnBrk="0" fontAlgn="base" hangingPunct="0">
              <a:spcBef>
                <a:spcPct val="0"/>
              </a:spcBef>
              <a:spcAft>
                <a:spcPct val="0"/>
              </a:spcAft>
            </a:pPr>
            <a:r>
              <a:rPr lang="en-GB" sz="2800" dirty="0" smtClean="0">
                <a:solidFill>
                  <a:srgbClr val="FF0000"/>
                </a:solidFill>
                <a:latin typeface="Roboto" panose="02000000000000000000" pitchFamily="2" charset="0"/>
                <a:ea typeface="Roboto" panose="02000000000000000000" pitchFamily="2" charset="0"/>
                <a:cs typeface="Roboto" panose="02000000000000000000" pitchFamily="2" charset="0"/>
              </a:rPr>
              <a:t>Presented at the 22nd International AIDS Conference – Amsterdam, the Netherlands</a:t>
            </a:r>
            <a:endParaRPr lang="en-US" altLang="en-US" sz="1100" dirty="0">
              <a:solidFill>
                <a:srgbClr val="FF0000"/>
              </a:solidFill>
              <a:latin typeface="Roboto" panose="02000000000000000000" pitchFamily="2" charset="0"/>
              <a:ea typeface="Roboto" panose="02000000000000000000" pitchFamily="2" charset="0"/>
              <a:cs typeface="Roboto" panose="02000000000000000000" pitchFamily="2" charset="0"/>
            </a:endParaRPr>
          </a:p>
        </p:txBody>
      </p:sp>
      <p:cxnSp>
        <p:nvCxnSpPr>
          <p:cNvPr id="1035" name="AutoShape 11"/>
          <p:cNvCxnSpPr>
            <a:cxnSpLocks noChangeShapeType="1"/>
          </p:cNvCxnSpPr>
          <p:nvPr/>
        </p:nvCxnSpPr>
        <p:spPr bwMode="auto">
          <a:xfrm>
            <a:off x="0" y="30569243"/>
            <a:ext cx="51120675" cy="35231"/>
          </a:xfrm>
          <a:prstGeom prst="straightConnector1">
            <a:avLst/>
          </a:prstGeom>
          <a:noFill/>
          <a:ln w="47625">
            <a:solidFill>
              <a:schemeClr val="bg1">
                <a:lumMod val="9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68686"/>
                  </a:outerShdw>
                </a:effectLst>
              </a14:hiddenEffects>
            </a:ext>
          </a:extLst>
        </p:spPr>
      </p:cxnSp>
      <p:sp>
        <p:nvSpPr>
          <p:cNvPr id="5" name="Text Box 3"/>
          <p:cNvSpPr txBox="1">
            <a:spLocks noChangeArrowheads="1"/>
          </p:cNvSpPr>
          <p:nvPr/>
        </p:nvSpPr>
        <p:spPr bwMode="auto">
          <a:xfrm>
            <a:off x="2159515" y="4227652"/>
            <a:ext cx="10474123" cy="25331884"/>
          </a:xfrm>
          <a:prstGeom prst="rect">
            <a:avLst/>
          </a:prstGeom>
          <a:noFill/>
          <a:ln>
            <a:noFill/>
          </a:ln>
          <a:effectLst/>
          <a:extLst>
            <a:ext uri="{909E8E84-426E-40DD-AFC4-6F175D3DCCD1}">
              <a14:hiddenFill xmlns:a14="http://schemas.microsoft.com/office/drawing/2010/main">
                <a:solidFill>
                  <a:srgbClr val="F57B6B"/>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22250" tIns="22250" rIns="22250" bIns="22250" numCol="1" anchor="t" anchorCtr="0" compatLnSpc="1">
            <a:prstTxWarp prst="textNoShape">
              <a:avLst/>
            </a:prstTxWarp>
          </a:bodyPr>
          <a:lstStyle/>
          <a:p>
            <a:pPr algn="just" defTabSz="556241" eaLnBrk="0" fontAlgn="base" hangingPunct="0">
              <a:spcBef>
                <a:spcPct val="0"/>
              </a:spcBef>
              <a:spcAft>
                <a:spcPct val="0"/>
              </a:spcAft>
            </a:pPr>
            <a:r>
              <a:rPr lang="en-US" altLang="en-US" sz="3003" dirty="0">
                <a:solidFill>
                  <a:srgbClr val="FF0000"/>
                </a:solidFill>
                <a:latin typeface="Raleway" panose="020B0503030101060003" pitchFamily="34" charset="0"/>
              </a:rPr>
              <a:t>Section Title</a:t>
            </a:r>
          </a:p>
          <a:p>
            <a:pPr algn="just" defTabSz="556241" eaLnBrk="0" fontAlgn="base" hangingPunct="0">
              <a:spcBef>
                <a:spcPct val="0"/>
              </a:spcBef>
              <a:spcAft>
                <a:spcPct val="0"/>
              </a:spcAft>
            </a:pPr>
            <a:r>
              <a:rPr lang="en-US" altLang="en-US" sz="2002" dirty="0">
                <a:solidFill>
                  <a:srgbClr val="000000"/>
                </a:solidFill>
                <a:latin typeface="Raleway" panose="020B0503030101060003" pitchFamily="34" charset="0"/>
              </a:rPr>
              <a:t>Text goes here text goes here  text goes here text goes here text goes here text goes here text goes here text goes here text goes here text goes here text goes here text goes here text goes here text goes here text goes here text goes here text goes here text goes here text goes here text goes here text goes here text goes </a:t>
            </a:r>
            <a:r>
              <a:rPr lang="en-US" altLang="en-US" sz="2002" dirty="0" smtClean="0">
                <a:solidFill>
                  <a:srgbClr val="000000"/>
                </a:solidFill>
                <a:latin typeface="Raleway" panose="020B0503030101060003" pitchFamily="34" charset="0"/>
              </a:rPr>
              <a:t>here</a:t>
            </a:r>
          </a:p>
          <a:p>
            <a:pPr algn="just" defTabSz="556241" eaLnBrk="0" fontAlgn="base" hangingPunct="0">
              <a:spcBef>
                <a:spcPct val="0"/>
              </a:spcBef>
              <a:spcAft>
                <a:spcPct val="0"/>
              </a:spcAft>
            </a:pPr>
            <a:endParaRPr lang="en-US" altLang="en-US" sz="2002" dirty="0">
              <a:solidFill>
                <a:srgbClr val="000000"/>
              </a:solidFill>
              <a:latin typeface="Raleway" panose="020B0503030101060003" pitchFamily="34" charset="0"/>
            </a:endParaRPr>
          </a:p>
          <a:p>
            <a:pPr algn="just" defTabSz="556241" eaLnBrk="0" fontAlgn="base" hangingPunct="0">
              <a:spcBef>
                <a:spcPct val="0"/>
              </a:spcBef>
              <a:spcAft>
                <a:spcPct val="0"/>
              </a:spcAft>
            </a:pPr>
            <a:r>
              <a:rPr lang="en-US" altLang="en-US" sz="2002" dirty="0">
                <a:solidFill>
                  <a:srgbClr val="000000"/>
                </a:solidFill>
                <a:latin typeface="Raleway" panose="020B0503030101060003" pitchFamily="34" charset="0"/>
              </a:rPr>
              <a:t>Text goes here text goes here  text goes here text goes here text goes here text goes here text goes here text goes here text goes here text goes here text goes here text goes here text goes here text goes here text goes here text goes here text goes here text goes here text goes here text goes here text goes here text goes here</a:t>
            </a:r>
            <a:endParaRPr lang="en-US" altLang="en-US" sz="2002" dirty="0">
              <a:latin typeface="Raleway" panose="020B0503030101060003" pitchFamily="34" charset="0"/>
            </a:endParaRPr>
          </a:p>
          <a:p>
            <a:pPr algn="just" defTabSz="556241" eaLnBrk="0" fontAlgn="base" hangingPunct="0">
              <a:spcBef>
                <a:spcPct val="0"/>
              </a:spcBef>
              <a:spcAft>
                <a:spcPct val="0"/>
              </a:spcAft>
            </a:pPr>
            <a:endParaRPr lang="en-US" altLang="en-US" sz="2002" dirty="0">
              <a:latin typeface="Raleway" panose="020B0503030101060003" pitchFamily="34" charset="0"/>
            </a:endParaRPr>
          </a:p>
        </p:txBody>
      </p:sp>
      <p:sp>
        <p:nvSpPr>
          <p:cNvPr id="18" name="Text Box 3"/>
          <p:cNvSpPr txBox="1">
            <a:spLocks noChangeArrowheads="1"/>
          </p:cNvSpPr>
          <p:nvPr/>
        </p:nvSpPr>
        <p:spPr bwMode="auto">
          <a:xfrm>
            <a:off x="14333053" y="4227652"/>
            <a:ext cx="10474123" cy="25331884"/>
          </a:xfrm>
          <a:prstGeom prst="rect">
            <a:avLst/>
          </a:prstGeom>
          <a:noFill/>
          <a:ln>
            <a:noFill/>
          </a:ln>
          <a:effectLst/>
          <a:extLst>
            <a:ext uri="{909E8E84-426E-40DD-AFC4-6F175D3DCCD1}">
              <a14:hiddenFill xmlns:a14="http://schemas.microsoft.com/office/drawing/2010/main">
                <a:solidFill>
                  <a:srgbClr val="F57B6B"/>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22250" tIns="22250" rIns="22250" bIns="22250" numCol="1" anchor="t" anchorCtr="0" compatLnSpc="1">
            <a:prstTxWarp prst="textNoShape">
              <a:avLst/>
            </a:prstTxWarp>
          </a:bodyPr>
          <a:lstStyle/>
          <a:p>
            <a:pPr algn="just" defTabSz="556241" eaLnBrk="0" fontAlgn="base" hangingPunct="0">
              <a:spcBef>
                <a:spcPct val="0"/>
              </a:spcBef>
              <a:spcAft>
                <a:spcPct val="0"/>
              </a:spcAft>
            </a:pPr>
            <a:r>
              <a:rPr lang="en-US" altLang="en-US" sz="3003" dirty="0">
                <a:solidFill>
                  <a:srgbClr val="FF0000"/>
                </a:solidFill>
                <a:latin typeface="Raleway" panose="020B0503030101060003" pitchFamily="34" charset="0"/>
              </a:rPr>
              <a:t>Section Title</a:t>
            </a:r>
          </a:p>
          <a:p>
            <a:pPr algn="just" defTabSz="556241" eaLnBrk="0" fontAlgn="base" hangingPunct="0">
              <a:spcBef>
                <a:spcPct val="0"/>
              </a:spcBef>
              <a:spcAft>
                <a:spcPct val="0"/>
              </a:spcAft>
            </a:pPr>
            <a:r>
              <a:rPr lang="en-US" altLang="en-US" sz="2002" dirty="0">
                <a:solidFill>
                  <a:srgbClr val="000000"/>
                </a:solidFill>
                <a:latin typeface="Raleway" panose="020B0503030101060003" pitchFamily="34" charset="0"/>
              </a:rPr>
              <a:t>Text goes here text goes here  text goes here text goes here text goes here text goes here text goes here text goes here text goes here text goes here text goes here text goes here text goes here text goes here text goes here text goes here text goes here text goes here text goes here text goes here text goes here text goes </a:t>
            </a:r>
            <a:r>
              <a:rPr lang="en-US" altLang="en-US" sz="2002" dirty="0" smtClean="0">
                <a:solidFill>
                  <a:srgbClr val="000000"/>
                </a:solidFill>
                <a:latin typeface="Raleway" panose="020B0503030101060003" pitchFamily="34" charset="0"/>
              </a:rPr>
              <a:t>here</a:t>
            </a:r>
          </a:p>
          <a:p>
            <a:pPr algn="just" defTabSz="556241" eaLnBrk="0" fontAlgn="base" hangingPunct="0">
              <a:spcBef>
                <a:spcPct val="0"/>
              </a:spcBef>
              <a:spcAft>
                <a:spcPct val="0"/>
              </a:spcAft>
            </a:pPr>
            <a:endParaRPr lang="en-US" altLang="en-US" sz="2002" dirty="0">
              <a:solidFill>
                <a:srgbClr val="000000"/>
              </a:solidFill>
              <a:latin typeface="Raleway" panose="020B0503030101060003" pitchFamily="34" charset="0"/>
            </a:endParaRPr>
          </a:p>
          <a:p>
            <a:pPr algn="just" defTabSz="556241" eaLnBrk="0" fontAlgn="base" hangingPunct="0">
              <a:spcBef>
                <a:spcPct val="0"/>
              </a:spcBef>
              <a:spcAft>
                <a:spcPct val="0"/>
              </a:spcAft>
            </a:pPr>
            <a:r>
              <a:rPr lang="en-US" altLang="en-US" sz="2002" dirty="0">
                <a:solidFill>
                  <a:srgbClr val="000000"/>
                </a:solidFill>
                <a:latin typeface="Raleway" panose="020B0503030101060003" pitchFamily="34" charset="0"/>
              </a:rPr>
              <a:t>Text goes here text goes here  text goes here text goes here text goes here text goes here text goes here text goes here text goes here text goes here text goes here text goes here text goes here text goes here text goes here text goes here text goes here text goes here text goes here text goes here text goes here text goes here</a:t>
            </a:r>
            <a:endParaRPr lang="en-US" altLang="en-US" sz="2002" dirty="0">
              <a:latin typeface="Raleway" panose="020B0503030101060003" pitchFamily="34" charset="0"/>
            </a:endParaRPr>
          </a:p>
          <a:p>
            <a:pPr algn="just" defTabSz="556241" eaLnBrk="0" fontAlgn="base" hangingPunct="0">
              <a:spcBef>
                <a:spcPct val="0"/>
              </a:spcBef>
              <a:spcAft>
                <a:spcPct val="0"/>
              </a:spcAft>
            </a:pPr>
            <a:endParaRPr lang="en-US" altLang="en-US" sz="2002" dirty="0" smtClean="0">
              <a:latin typeface="Raleway" panose="020B0503030101060003" pitchFamily="34" charset="0"/>
            </a:endParaRPr>
          </a:p>
          <a:p>
            <a:pPr algn="just" defTabSz="556241" eaLnBrk="0" fontAlgn="base" hangingPunct="0">
              <a:spcBef>
                <a:spcPct val="0"/>
              </a:spcBef>
              <a:spcAft>
                <a:spcPct val="0"/>
              </a:spcAft>
            </a:pPr>
            <a:r>
              <a:rPr lang="en-US" altLang="en-US" sz="2002" dirty="0">
                <a:solidFill>
                  <a:srgbClr val="000000"/>
                </a:solidFill>
                <a:latin typeface="Raleway" panose="020B0503030101060003" pitchFamily="34" charset="0"/>
              </a:rPr>
              <a:t>Text goes here text goes here  text goes here text goes here text goes here text goes here text goes here text goes here text goes here text goes here text goes here text goes here text goes here text goes here text goes here text goes here text goes here text goes here text goes here text goes here text goes here text goes here</a:t>
            </a:r>
            <a:endParaRPr lang="en-US" altLang="en-US" sz="2002" dirty="0">
              <a:latin typeface="Raleway" panose="020B0503030101060003" pitchFamily="34" charset="0"/>
            </a:endParaRPr>
          </a:p>
          <a:p>
            <a:pPr algn="just" defTabSz="556241" eaLnBrk="0" fontAlgn="base" hangingPunct="0">
              <a:spcBef>
                <a:spcPct val="0"/>
              </a:spcBef>
              <a:spcAft>
                <a:spcPct val="0"/>
              </a:spcAft>
            </a:pPr>
            <a:endParaRPr lang="en-US" altLang="en-US" sz="2002" dirty="0">
              <a:latin typeface="Raleway" panose="020B0503030101060003" pitchFamily="34" charset="0"/>
            </a:endParaRPr>
          </a:p>
        </p:txBody>
      </p:sp>
      <p:sp>
        <p:nvSpPr>
          <p:cNvPr id="19" name="Text Box 3"/>
          <p:cNvSpPr txBox="1">
            <a:spLocks noChangeArrowheads="1"/>
          </p:cNvSpPr>
          <p:nvPr/>
        </p:nvSpPr>
        <p:spPr bwMode="auto">
          <a:xfrm>
            <a:off x="26506591" y="4227652"/>
            <a:ext cx="10474123" cy="25331884"/>
          </a:xfrm>
          <a:prstGeom prst="rect">
            <a:avLst/>
          </a:prstGeom>
          <a:noFill/>
          <a:ln>
            <a:noFill/>
          </a:ln>
          <a:effectLst/>
          <a:extLst>
            <a:ext uri="{909E8E84-426E-40DD-AFC4-6F175D3DCCD1}">
              <a14:hiddenFill xmlns:a14="http://schemas.microsoft.com/office/drawing/2010/main">
                <a:solidFill>
                  <a:srgbClr val="F57B6B"/>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22250" tIns="22250" rIns="22250" bIns="22250" numCol="1" anchor="t" anchorCtr="0" compatLnSpc="1">
            <a:prstTxWarp prst="textNoShape">
              <a:avLst/>
            </a:prstTxWarp>
          </a:bodyPr>
          <a:lstStyle/>
          <a:p>
            <a:pPr algn="just" defTabSz="556241" eaLnBrk="0" fontAlgn="base" hangingPunct="0">
              <a:spcBef>
                <a:spcPct val="0"/>
              </a:spcBef>
              <a:spcAft>
                <a:spcPct val="0"/>
              </a:spcAft>
            </a:pPr>
            <a:r>
              <a:rPr lang="en-US" altLang="en-US" sz="3003" dirty="0">
                <a:solidFill>
                  <a:srgbClr val="FF0000"/>
                </a:solidFill>
                <a:latin typeface="Raleway" panose="020B0503030101060003" pitchFamily="34" charset="0"/>
              </a:rPr>
              <a:t>Section Title</a:t>
            </a:r>
          </a:p>
          <a:p>
            <a:pPr algn="just" defTabSz="556241" eaLnBrk="0" fontAlgn="base" hangingPunct="0">
              <a:spcBef>
                <a:spcPct val="0"/>
              </a:spcBef>
              <a:spcAft>
                <a:spcPct val="0"/>
              </a:spcAft>
            </a:pPr>
            <a:r>
              <a:rPr lang="en-US" altLang="en-US" sz="2002" dirty="0">
                <a:solidFill>
                  <a:srgbClr val="000000"/>
                </a:solidFill>
                <a:latin typeface="Raleway" panose="020B0503030101060003" pitchFamily="34" charset="0"/>
              </a:rPr>
              <a:t>Text goes here text goes here  text goes here text goes here text goes here text goes here text goes here text goes here text goes here text goes here text goes here text goes here text goes here text goes here text goes here text goes here text goes here text goes here text goes here text goes here text goes here text goes here</a:t>
            </a:r>
            <a:endParaRPr lang="en-US" altLang="en-US" sz="2002" dirty="0">
              <a:latin typeface="Raleway" panose="020B0503030101060003" pitchFamily="34" charset="0"/>
            </a:endParaRPr>
          </a:p>
        </p:txBody>
      </p:sp>
      <p:sp>
        <p:nvSpPr>
          <p:cNvPr id="20" name="Text Box 3"/>
          <p:cNvSpPr txBox="1">
            <a:spLocks noChangeArrowheads="1"/>
          </p:cNvSpPr>
          <p:nvPr/>
        </p:nvSpPr>
        <p:spPr bwMode="auto">
          <a:xfrm>
            <a:off x="38680130" y="4227652"/>
            <a:ext cx="10474123" cy="25331884"/>
          </a:xfrm>
          <a:prstGeom prst="rect">
            <a:avLst/>
          </a:prstGeom>
          <a:noFill/>
          <a:ln>
            <a:noFill/>
          </a:ln>
          <a:effectLst/>
          <a:extLst>
            <a:ext uri="{909E8E84-426E-40DD-AFC4-6F175D3DCCD1}">
              <a14:hiddenFill xmlns:a14="http://schemas.microsoft.com/office/drawing/2010/main">
                <a:solidFill>
                  <a:srgbClr val="F57B6B"/>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22250" tIns="22250" rIns="22250" bIns="22250" numCol="1" anchor="t" anchorCtr="0" compatLnSpc="1">
            <a:prstTxWarp prst="textNoShape">
              <a:avLst/>
            </a:prstTxWarp>
          </a:bodyPr>
          <a:lstStyle/>
          <a:p>
            <a:pPr algn="just" defTabSz="556241" eaLnBrk="0" fontAlgn="base" hangingPunct="0">
              <a:spcBef>
                <a:spcPct val="0"/>
              </a:spcBef>
              <a:spcAft>
                <a:spcPct val="0"/>
              </a:spcAft>
            </a:pPr>
            <a:r>
              <a:rPr lang="en-US" altLang="en-US" sz="3003" dirty="0">
                <a:solidFill>
                  <a:srgbClr val="FF0000"/>
                </a:solidFill>
                <a:latin typeface="Raleway" panose="020B0503030101060003" pitchFamily="34" charset="0"/>
              </a:rPr>
              <a:t>Section Title</a:t>
            </a:r>
          </a:p>
          <a:p>
            <a:pPr algn="just" defTabSz="556241" eaLnBrk="0" fontAlgn="base" hangingPunct="0">
              <a:spcBef>
                <a:spcPct val="0"/>
              </a:spcBef>
              <a:spcAft>
                <a:spcPct val="0"/>
              </a:spcAft>
            </a:pPr>
            <a:r>
              <a:rPr lang="en-US" altLang="en-US" sz="2002" dirty="0">
                <a:solidFill>
                  <a:srgbClr val="000000"/>
                </a:solidFill>
                <a:latin typeface="Raleway" panose="020B0503030101060003" pitchFamily="34" charset="0"/>
              </a:rPr>
              <a:t>Text goes here text goes here  text goes here text goes here text goes here text goes here text goes here text goes here text goes here text goes here text goes here text goes here text goes here text goes here text goes here text goes here text goes here text goes here text goes here text goes here text goes here text goes </a:t>
            </a:r>
            <a:r>
              <a:rPr lang="en-US" altLang="en-US" sz="2002" dirty="0" smtClean="0">
                <a:solidFill>
                  <a:srgbClr val="000000"/>
                </a:solidFill>
                <a:latin typeface="Raleway" panose="020B0503030101060003" pitchFamily="34" charset="0"/>
              </a:rPr>
              <a:t>here</a:t>
            </a:r>
          </a:p>
          <a:p>
            <a:pPr algn="just" defTabSz="556241" eaLnBrk="0" fontAlgn="base" hangingPunct="0">
              <a:spcBef>
                <a:spcPct val="0"/>
              </a:spcBef>
              <a:spcAft>
                <a:spcPct val="0"/>
              </a:spcAft>
            </a:pPr>
            <a:endParaRPr lang="en-US" altLang="en-US" sz="2002" dirty="0">
              <a:solidFill>
                <a:srgbClr val="000000"/>
              </a:solidFill>
              <a:latin typeface="Raleway" panose="020B0503030101060003" pitchFamily="34" charset="0"/>
            </a:endParaRPr>
          </a:p>
          <a:p>
            <a:pPr algn="just" defTabSz="556241" eaLnBrk="0" fontAlgn="base" hangingPunct="0">
              <a:spcBef>
                <a:spcPct val="0"/>
              </a:spcBef>
              <a:spcAft>
                <a:spcPct val="0"/>
              </a:spcAft>
            </a:pPr>
            <a:r>
              <a:rPr lang="en-US" altLang="en-US" sz="2002" dirty="0">
                <a:solidFill>
                  <a:srgbClr val="000000"/>
                </a:solidFill>
                <a:latin typeface="Raleway" panose="020B0503030101060003" pitchFamily="34" charset="0"/>
              </a:rPr>
              <a:t>Text goes here text goes here  text goes here text goes here text goes here text goes here text goes here text goes here text goes here text goes here text goes here text goes here text goes here text goes here text goes here text goes here text goes here text goes here text goes here text goes here text goes here text goes here</a:t>
            </a:r>
            <a:endParaRPr lang="en-US" altLang="en-US" sz="2002" dirty="0">
              <a:latin typeface="Raleway" panose="020B0503030101060003" pitchFamily="34" charset="0"/>
            </a:endParaRPr>
          </a:p>
          <a:p>
            <a:pPr algn="just" defTabSz="556241" eaLnBrk="0" fontAlgn="base" hangingPunct="0">
              <a:spcBef>
                <a:spcPct val="0"/>
              </a:spcBef>
              <a:spcAft>
                <a:spcPct val="0"/>
              </a:spcAft>
            </a:pPr>
            <a:endParaRPr lang="en-US" altLang="en-US" sz="2002" dirty="0">
              <a:latin typeface="Raleway" panose="020B0503030101060003" pitchFamily="34" charset="0"/>
            </a:endParaRPr>
          </a:p>
        </p:txBody>
      </p:sp>
      <p:pic>
        <p:nvPicPr>
          <p:cNvPr id="21" name="Picture 2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794872" y="30875282"/>
            <a:ext cx="2718762" cy="902648"/>
          </a:xfrm>
          <a:prstGeom prst="rect">
            <a:avLst/>
          </a:prstGeom>
        </p:spPr>
      </p:pic>
      <p:grpSp>
        <p:nvGrpSpPr>
          <p:cNvPr id="2" name="Group 1"/>
          <p:cNvGrpSpPr/>
          <p:nvPr/>
        </p:nvGrpSpPr>
        <p:grpSpPr>
          <a:xfrm>
            <a:off x="38146374" y="30995814"/>
            <a:ext cx="11541633" cy="661585"/>
            <a:chOff x="19454394" y="30960433"/>
            <a:chExt cx="11541633" cy="661585"/>
          </a:xfrm>
        </p:grpSpPr>
        <p:sp>
          <p:nvSpPr>
            <p:cNvPr id="25" name="TextBox 24"/>
            <p:cNvSpPr txBox="1"/>
            <p:nvPr/>
          </p:nvSpPr>
          <p:spPr>
            <a:xfrm>
              <a:off x="20124647" y="31029615"/>
              <a:ext cx="10871380" cy="523220"/>
            </a:xfrm>
            <a:prstGeom prst="rect">
              <a:avLst/>
            </a:prstGeom>
            <a:noFill/>
          </p:spPr>
          <p:txBody>
            <a:bodyPr wrap="square" rtlCol="0">
              <a:spAutoFit/>
            </a:bodyPr>
            <a:lstStyle/>
            <a:p>
              <a:pPr algn="l"/>
              <a:r>
                <a:rPr lang="fr-CH" sz="2800" dirty="0" smtClean="0">
                  <a:solidFill>
                    <a:srgbClr val="FF0000"/>
                  </a:solidFill>
                  <a:latin typeface="Roboto" panose="02000000000000000000" pitchFamily="2" charset="0"/>
                  <a:ea typeface="Roboto" panose="02000000000000000000" pitchFamily="2" charset="0"/>
                  <a:cs typeface="Roboto" panose="02000000000000000000" pitchFamily="2" charset="0"/>
                </a:rPr>
                <a:t>#AIDS2018 | @</a:t>
              </a:r>
              <a:r>
                <a:rPr lang="fr-CH" sz="2800" dirty="0" err="1" smtClean="0">
                  <a:solidFill>
                    <a:srgbClr val="FF0000"/>
                  </a:solidFill>
                  <a:latin typeface="Roboto" panose="02000000000000000000" pitchFamily="2" charset="0"/>
                  <a:ea typeface="Roboto" panose="02000000000000000000" pitchFamily="2" charset="0"/>
                  <a:cs typeface="Roboto" panose="02000000000000000000" pitchFamily="2" charset="0"/>
                </a:rPr>
                <a:t>AIDS_conference</a:t>
              </a:r>
              <a:r>
                <a:rPr lang="fr-CH" sz="2800" dirty="0" smtClean="0">
                  <a:solidFill>
                    <a:srgbClr val="FF0000"/>
                  </a:solidFill>
                  <a:latin typeface="Roboto" panose="02000000000000000000" pitchFamily="2" charset="0"/>
                  <a:ea typeface="Roboto" panose="02000000000000000000" pitchFamily="2" charset="0"/>
                  <a:cs typeface="Roboto" panose="02000000000000000000" pitchFamily="2" charset="0"/>
                </a:rPr>
                <a:t> </a:t>
              </a:r>
              <a:r>
                <a:rPr lang="en-US" sz="2800" kern="1200" dirty="0" smtClean="0">
                  <a:solidFill>
                    <a:srgbClr val="FF0000"/>
                  </a:solidFill>
                  <a:latin typeface="Roboto" panose="02000000000000000000" pitchFamily="2" charset="0"/>
                  <a:ea typeface="Roboto" panose="02000000000000000000" pitchFamily="2" charset="0"/>
                  <a:cs typeface="Roboto" panose="02000000000000000000" pitchFamily="2" charset="0"/>
                </a:rPr>
                <a:t>| www.aids2018.org</a:t>
              </a:r>
              <a:endParaRPr lang="en-US" sz="2800" dirty="0">
                <a:solidFill>
                  <a:srgbClr val="FF0000"/>
                </a:solidFill>
                <a:latin typeface="Roboto" panose="02000000000000000000" pitchFamily="2" charset="0"/>
                <a:ea typeface="Roboto" panose="02000000000000000000" pitchFamily="2" charset="0"/>
                <a:cs typeface="Roboto" panose="02000000000000000000" pitchFamily="2" charset="0"/>
              </a:endParaRPr>
            </a:p>
          </p:txBody>
        </p:sp>
        <p:pic>
          <p:nvPicPr>
            <p:cNvPr id="14" name="Pictur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454394" y="30960433"/>
              <a:ext cx="670408" cy="661585"/>
            </a:xfrm>
            <a:prstGeom prst="rect">
              <a:avLst/>
            </a:prstGeom>
          </p:spPr>
        </p:pic>
      </p:grpSp>
    </p:spTree>
    <p:extLst>
      <p:ext uri="{BB962C8B-B14F-4D97-AF65-F5344CB8AC3E}">
        <p14:creationId xmlns:p14="http://schemas.microsoft.com/office/powerpoint/2010/main" val="112511806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190</TotalTime>
  <Words>604</Words>
  <Application>Microsoft Office PowerPoint</Application>
  <PresentationFormat>Custom</PresentationFormat>
  <Paragraphs>23</Paragraphs>
  <Slides>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Arial</vt:lpstr>
      <vt:lpstr>Calibri</vt:lpstr>
      <vt:lpstr>Calibri Light</vt:lpstr>
      <vt:lpstr>Gill Sans MT</vt:lpstr>
      <vt:lpstr>Raleway</vt:lpstr>
      <vt:lpstr>Roboto</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Mona Dolan</dc:creator>
  <cp:lastModifiedBy>Mona Dolan</cp:lastModifiedBy>
  <cp:revision>21</cp:revision>
  <dcterms:created xsi:type="dcterms:W3CDTF">2016-06-23T11:49:10Z</dcterms:created>
  <dcterms:modified xsi:type="dcterms:W3CDTF">2018-05-30T13:19:44Z</dcterms:modified>
</cp:coreProperties>
</file>