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handoutMasterIdLst>
    <p:handoutMasterId r:id="rId7"/>
  </p:handoutMasterIdLst>
  <p:sldIdLst>
    <p:sldId id="259" r:id="rId2"/>
    <p:sldId id="258" r:id="rId3"/>
    <p:sldId id="260" r:id="rId4"/>
    <p:sldId id="261" r:id="rId5"/>
    <p:sldId id="262" r:id="rId6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D2"/>
    <a:srgbClr val="ED1C24"/>
    <a:srgbClr val="EF41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08" autoAdjust="0"/>
    <p:restoredTop sz="94660"/>
  </p:normalViewPr>
  <p:slideViewPr>
    <p:cSldViewPr snapToGrid="0" snapToObjects="1">
      <p:cViewPr varScale="1">
        <p:scale>
          <a:sx n="97" d="100"/>
          <a:sy n="97" d="100"/>
        </p:scale>
        <p:origin x="120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69" d="100"/>
          <a:sy n="69" d="100"/>
        </p:scale>
        <p:origin x="-2568" y="-120"/>
      </p:cViewPr>
      <p:guideLst>
        <p:guide orient="horz" pos="3126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625521-94A0-460B-B873-2E433DA52D80}" type="datetimeFigureOut">
              <a:rPr lang="en-GB" smtClean="0"/>
              <a:t>30/05/2018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FDDCCF-4F6E-433A-B627-E700498FE5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69968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 with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113" y="1843805"/>
            <a:ext cx="8105775" cy="2662481"/>
          </a:xfrm>
          <a:prstGeom prst="rect">
            <a:avLst/>
          </a:prstGeom>
        </p:spPr>
      </p:pic>
      <p:grpSp>
        <p:nvGrpSpPr>
          <p:cNvPr id="4" name="Group 3"/>
          <p:cNvGrpSpPr/>
          <p:nvPr userDrawn="1"/>
        </p:nvGrpSpPr>
        <p:grpSpPr>
          <a:xfrm>
            <a:off x="1647825" y="6035773"/>
            <a:ext cx="7727992" cy="454358"/>
            <a:chOff x="1647825" y="6035773"/>
            <a:chExt cx="7727992" cy="454358"/>
          </a:xfrm>
        </p:grpSpPr>
        <p:sp>
          <p:nvSpPr>
            <p:cNvPr id="2" name="TextBox 1"/>
            <p:cNvSpPr txBox="1"/>
            <p:nvPr userDrawn="1"/>
          </p:nvSpPr>
          <p:spPr>
            <a:xfrm>
              <a:off x="2108242" y="6077480"/>
              <a:ext cx="72675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fr-CH" sz="1800" dirty="0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#AIDS2018 | @</a:t>
              </a:r>
              <a:r>
                <a:rPr lang="fr-CH" sz="1800" dirty="0" err="1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AIDS_conference</a:t>
              </a:r>
              <a:r>
                <a:rPr lang="fr-CH" sz="1800" dirty="0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</a:t>
              </a:r>
              <a:r>
                <a:rPr lang="en-US" sz="1800" kern="1200" dirty="0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| www.aids2018.org</a:t>
              </a:r>
              <a:endParaRPr lang="en-US" sz="1800" kern="1200" dirty="0">
                <a:solidFill>
                  <a:srgbClr val="ED1C24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pic>
          <p:nvPicPr>
            <p:cNvPr id="3" name="Picture 2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47825" y="6035773"/>
              <a:ext cx="460417" cy="454358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6"/>
            <a:ext cx="7772400" cy="1470025"/>
          </a:xfrm>
        </p:spPr>
        <p:txBody>
          <a:bodyPr/>
          <a:lstStyle>
            <a:lvl1pPr>
              <a:defRPr>
                <a:solidFill>
                  <a:srgbClr val="0099D2"/>
                </a:solidFill>
                <a:latin typeface="Raleway" panose="020B0503030101060003" pitchFamily="34" charset="0"/>
              </a:defRPr>
            </a:lvl1pPr>
          </a:lstStyle>
          <a:p>
            <a:r>
              <a:rPr lang="en-AU" dirty="0" smtClean="0"/>
              <a:t>Click to enter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ED1C24"/>
                </a:solidFill>
                <a:latin typeface="Raleway" panose="020B0503030101060003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 smtClean="0"/>
              <a:t>Click to enter presenter name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588" y="343814"/>
            <a:ext cx="4112824" cy="1350927"/>
          </a:xfrm>
          <a:prstGeom prst="rect">
            <a:avLst/>
          </a:prstGeom>
        </p:spPr>
      </p:pic>
      <p:grpSp>
        <p:nvGrpSpPr>
          <p:cNvPr id="4" name="Group 3"/>
          <p:cNvGrpSpPr/>
          <p:nvPr userDrawn="1"/>
        </p:nvGrpSpPr>
        <p:grpSpPr>
          <a:xfrm>
            <a:off x="2186377" y="6447071"/>
            <a:ext cx="6551223" cy="333673"/>
            <a:chOff x="3209637" y="6447071"/>
            <a:chExt cx="6551223" cy="333673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3491760" y="6447071"/>
              <a:ext cx="62691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fr-CH" sz="1400" dirty="0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#AIDS2018 | @</a:t>
              </a:r>
              <a:r>
                <a:rPr lang="fr-CH" sz="1400" dirty="0" err="1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AIDS_conference</a:t>
              </a:r>
              <a:r>
                <a:rPr lang="fr-CH" sz="1400" baseline="0" dirty="0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</a:t>
              </a:r>
              <a:r>
                <a:rPr lang="en-US" sz="1400" kern="1200" dirty="0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| www.aids2018.org</a:t>
              </a:r>
              <a:endParaRPr lang="en-US" sz="1400" dirty="0">
                <a:solidFill>
                  <a:srgbClr val="ED1C24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9637" y="6447523"/>
              <a:ext cx="337665" cy="333221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2860" y="274639"/>
            <a:ext cx="8018280" cy="1143000"/>
          </a:xfrm>
        </p:spPr>
        <p:txBody>
          <a:bodyPr>
            <a:normAutofit/>
          </a:bodyPr>
          <a:lstStyle>
            <a:lvl1pPr>
              <a:defRPr sz="4000" b="1">
                <a:solidFill>
                  <a:srgbClr val="0099D2"/>
                </a:solidFill>
                <a:latin typeface="Raleway" panose="020B05030301010600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2860" y="1600201"/>
            <a:ext cx="8018280" cy="4525963"/>
          </a:xfrm>
        </p:spPr>
        <p:txBody>
          <a:bodyPr/>
          <a:lstStyle>
            <a:lvl1pPr>
              <a:defRPr>
                <a:latin typeface="Raleway" panose="020B0503030101060003" pitchFamily="34" charset="0"/>
              </a:defRPr>
            </a:lvl1pPr>
            <a:lvl2pPr>
              <a:defRPr>
                <a:latin typeface="Raleway" panose="020B0503030101060003" pitchFamily="34" charset="0"/>
              </a:defRPr>
            </a:lvl2pPr>
            <a:lvl3pPr>
              <a:defRPr>
                <a:latin typeface="Raleway" panose="020B0503030101060003" pitchFamily="34" charset="0"/>
              </a:defRPr>
            </a:lvl3pPr>
            <a:lvl4pPr>
              <a:defRPr>
                <a:latin typeface="Raleway" panose="020B0503030101060003" pitchFamily="34" charset="0"/>
              </a:defRPr>
            </a:lvl4pPr>
            <a:lvl5pPr>
              <a:defRPr>
                <a:latin typeface="Raleway" panose="020B0503030101060003" pitchFamily="34" charset="0"/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6296" y="6360363"/>
            <a:ext cx="1078471" cy="358060"/>
          </a:xfrm>
          <a:prstGeom prst="rect">
            <a:avLst/>
          </a:prstGeom>
        </p:spPr>
      </p:pic>
      <p:grpSp>
        <p:nvGrpSpPr>
          <p:cNvPr id="4" name="Group 3"/>
          <p:cNvGrpSpPr/>
          <p:nvPr userDrawn="1"/>
        </p:nvGrpSpPr>
        <p:grpSpPr>
          <a:xfrm>
            <a:off x="562860" y="6372783"/>
            <a:ext cx="6999083" cy="333221"/>
            <a:chOff x="562860" y="6372783"/>
            <a:chExt cx="6999083" cy="333221"/>
          </a:xfrm>
        </p:grpSpPr>
        <p:sp>
          <p:nvSpPr>
            <p:cNvPr id="7" name="TextBox 6"/>
            <p:cNvSpPr txBox="1"/>
            <p:nvPr userDrawn="1"/>
          </p:nvSpPr>
          <p:spPr>
            <a:xfrm>
              <a:off x="844984" y="6385505"/>
              <a:ext cx="67169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fr-CH" sz="1400" dirty="0" smtClean="0">
                  <a:solidFill>
                    <a:srgbClr val="FF000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#AIDS2018 | @</a:t>
              </a:r>
              <a:r>
                <a:rPr lang="fr-CH" sz="1400" dirty="0" err="1" smtClean="0">
                  <a:solidFill>
                    <a:srgbClr val="FF000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AIDS_conference</a:t>
              </a:r>
              <a:r>
                <a:rPr lang="fr-CH" sz="1400" dirty="0" smtClean="0">
                  <a:solidFill>
                    <a:srgbClr val="FF000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</a:t>
              </a:r>
              <a:r>
                <a:rPr lang="en-US" sz="1400" kern="1200" dirty="0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| www.aids2018.org</a:t>
              </a:r>
              <a:endParaRPr lang="en-US" sz="1400" dirty="0">
                <a:solidFill>
                  <a:srgbClr val="ED1C24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2860" y="6372783"/>
              <a:ext cx="337665" cy="333221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406901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0099D2"/>
                </a:solidFill>
                <a:latin typeface="Raleway" panose="020B05030301010600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ED1C24"/>
                </a:solidFill>
                <a:latin typeface="Raleway" panose="020B0503030101060003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Edit Master text styles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6296" y="6356704"/>
            <a:ext cx="1078471" cy="358060"/>
          </a:xfrm>
          <a:prstGeom prst="rect">
            <a:avLst/>
          </a:prstGeom>
        </p:spPr>
      </p:pic>
      <p:grpSp>
        <p:nvGrpSpPr>
          <p:cNvPr id="4" name="Group 3"/>
          <p:cNvGrpSpPr/>
          <p:nvPr userDrawn="1"/>
        </p:nvGrpSpPr>
        <p:grpSpPr>
          <a:xfrm>
            <a:off x="685800" y="6369124"/>
            <a:ext cx="6948714" cy="333221"/>
            <a:chOff x="685800" y="6369124"/>
            <a:chExt cx="6948714" cy="333221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967924" y="6381846"/>
              <a:ext cx="666659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fr-CH" sz="1400" dirty="0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#AIDS2018 | @</a:t>
              </a:r>
              <a:r>
                <a:rPr lang="fr-CH" sz="1400" dirty="0" err="1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AIDS_conference</a:t>
              </a:r>
              <a:r>
                <a:rPr lang="fr-CH" sz="1400" dirty="0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</a:t>
              </a:r>
              <a:r>
                <a:rPr lang="en-US" sz="1400" kern="1200" dirty="0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| www.aids2018.org</a:t>
              </a:r>
              <a:endParaRPr lang="en-US" sz="1400" dirty="0">
                <a:solidFill>
                  <a:srgbClr val="ED1C24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5800" y="6369124"/>
              <a:ext cx="337665" cy="333221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2897" y="274639"/>
            <a:ext cx="8298205" cy="1143000"/>
          </a:xfrm>
        </p:spPr>
        <p:txBody>
          <a:bodyPr>
            <a:normAutofit/>
          </a:bodyPr>
          <a:lstStyle>
            <a:lvl1pPr>
              <a:defRPr sz="4000" b="1">
                <a:solidFill>
                  <a:srgbClr val="0099D2"/>
                </a:solidFill>
                <a:latin typeface="Raleway" panose="020B05030301010600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2897" y="1600201"/>
            <a:ext cx="3836708" cy="4525963"/>
          </a:xfrm>
        </p:spPr>
        <p:txBody>
          <a:bodyPr/>
          <a:lstStyle>
            <a:lvl1pPr>
              <a:defRPr sz="2800">
                <a:latin typeface="Raleway" panose="020B0503030101060003" pitchFamily="34" charset="0"/>
              </a:defRPr>
            </a:lvl1pPr>
            <a:lvl2pPr>
              <a:defRPr sz="2400">
                <a:latin typeface="Raleway" panose="020B0503030101060003" pitchFamily="34" charset="0"/>
              </a:defRPr>
            </a:lvl2pPr>
            <a:lvl3pPr>
              <a:defRPr sz="2000">
                <a:latin typeface="Raleway" panose="020B0503030101060003" pitchFamily="34" charset="0"/>
              </a:defRPr>
            </a:lvl3pPr>
            <a:lvl4pPr>
              <a:defRPr sz="1800">
                <a:latin typeface="Raleway" panose="020B0503030101060003" pitchFamily="34" charset="0"/>
              </a:defRPr>
            </a:lvl4pPr>
            <a:lvl5pPr>
              <a:defRPr sz="1800">
                <a:latin typeface="Raleway" panose="020B0503030101060003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2502" y="1600201"/>
            <a:ext cx="4038600" cy="4525963"/>
          </a:xfrm>
        </p:spPr>
        <p:txBody>
          <a:bodyPr/>
          <a:lstStyle>
            <a:lvl1pPr>
              <a:defRPr sz="2800">
                <a:latin typeface="Raleway" panose="020B0503030101060003" pitchFamily="34" charset="0"/>
              </a:defRPr>
            </a:lvl1pPr>
            <a:lvl2pPr>
              <a:defRPr sz="2400">
                <a:latin typeface="Raleway" panose="020B0503030101060003" pitchFamily="34" charset="0"/>
              </a:defRPr>
            </a:lvl2pPr>
            <a:lvl3pPr>
              <a:defRPr sz="2000">
                <a:latin typeface="Raleway" panose="020B0503030101060003" pitchFamily="34" charset="0"/>
              </a:defRPr>
            </a:lvl3pPr>
            <a:lvl4pPr>
              <a:defRPr sz="1800">
                <a:latin typeface="Raleway" panose="020B0503030101060003" pitchFamily="34" charset="0"/>
              </a:defRPr>
            </a:lvl4pPr>
            <a:lvl5pPr>
              <a:defRPr sz="1800">
                <a:latin typeface="Raleway" panose="020B0503030101060003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6296" y="6356704"/>
            <a:ext cx="1078471" cy="358060"/>
          </a:xfrm>
          <a:prstGeom prst="rect">
            <a:avLst/>
          </a:prstGeom>
        </p:spPr>
      </p:pic>
      <p:grpSp>
        <p:nvGrpSpPr>
          <p:cNvPr id="5" name="Group 4"/>
          <p:cNvGrpSpPr/>
          <p:nvPr userDrawn="1"/>
        </p:nvGrpSpPr>
        <p:grpSpPr>
          <a:xfrm>
            <a:off x="422897" y="6369124"/>
            <a:ext cx="7269674" cy="333221"/>
            <a:chOff x="422897" y="6369124"/>
            <a:chExt cx="7269674" cy="333221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705021" y="6381846"/>
              <a:ext cx="69875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fr-CH" sz="1400" dirty="0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#AIDS2018 | @</a:t>
              </a:r>
              <a:r>
                <a:rPr lang="fr-CH" sz="1400" dirty="0" err="1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AIDS_conference</a:t>
              </a:r>
              <a:r>
                <a:rPr lang="fr-CH" sz="1400" dirty="0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</a:t>
              </a:r>
              <a:r>
                <a:rPr lang="en-US" sz="1400" kern="1200" dirty="0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| www.aids2018.org</a:t>
              </a:r>
              <a:endParaRPr lang="en-US" sz="1400" dirty="0">
                <a:solidFill>
                  <a:srgbClr val="ED1C24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2897" y="6369124"/>
              <a:ext cx="337665" cy="333221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2844" y="274639"/>
            <a:ext cx="8018313" cy="1143000"/>
          </a:xfrm>
        </p:spPr>
        <p:txBody>
          <a:bodyPr>
            <a:normAutofit/>
          </a:bodyPr>
          <a:lstStyle>
            <a:lvl1pPr>
              <a:defRPr sz="4000" b="1">
                <a:solidFill>
                  <a:srgbClr val="0099D2"/>
                </a:solidFill>
                <a:latin typeface="Raleway" panose="020B05030301010600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8241" y="1535113"/>
            <a:ext cx="3838296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8241" y="2174875"/>
            <a:ext cx="383829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39382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3938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6296" y="6360361"/>
            <a:ext cx="1078471" cy="358060"/>
          </a:xfrm>
          <a:prstGeom prst="rect">
            <a:avLst/>
          </a:prstGeom>
        </p:spPr>
      </p:pic>
      <p:grpSp>
        <p:nvGrpSpPr>
          <p:cNvPr id="7" name="Group 6"/>
          <p:cNvGrpSpPr/>
          <p:nvPr userDrawn="1"/>
        </p:nvGrpSpPr>
        <p:grpSpPr>
          <a:xfrm>
            <a:off x="562844" y="6372781"/>
            <a:ext cx="7107956" cy="333221"/>
            <a:chOff x="562844" y="6372781"/>
            <a:chExt cx="7107956" cy="333221"/>
          </a:xfrm>
        </p:grpSpPr>
        <p:sp>
          <p:nvSpPr>
            <p:cNvPr id="12" name="TextBox 11"/>
            <p:cNvSpPr txBox="1"/>
            <p:nvPr userDrawn="1"/>
          </p:nvSpPr>
          <p:spPr>
            <a:xfrm>
              <a:off x="844968" y="6385503"/>
              <a:ext cx="68258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fr-CH" sz="1400" dirty="0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#AIDS2018 | @</a:t>
              </a:r>
              <a:r>
                <a:rPr lang="fr-CH" sz="1400" dirty="0" err="1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AIDS_conference</a:t>
              </a:r>
              <a:r>
                <a:rPr lang="fr-CH" sz="1400" dirty="0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</a:t>
              </a:r>
              <a:r>
                <a:rPr lang="en-US" sz="1400" kern="1200" dirty="0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| www.aids2018.org</a:t>
              </a:r>
              <a:endParaRPr lang="en-US" sz="1400" dirty="0">
                <a:solidFill>
                  <a:srgbClr val="ED1C24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2844" y="6372781"/>
              <a:ext cx="337665" cy="333221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2844" y="274639"/>
            <a:ext cx="8018313" cy="1143000"/>
          </a:xfrm>
        </p:spPr>
        <p:txBody>
          <a:bodyPr>
            <a:normAutofit/>
          </a:bodyPr>
          <a:lstStyle>
            <a:lvl1pPr>
              <a:defRPr sz="4000" b="1">
                <a:solidFill>
                  <a:srgbClr val="0099D2"/>
                </a:solidFill>
                <a:latin typeface="Raleway" panose="020B05030301010600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6296" y="6360361"/>
            <a:ext cx="1078471" cy="358060"/>
          </a:xfrm>
          <a:prstGeom prst="rect">
            <a:avLst/>
          </a:prstGeom>
        </p:spPr>
      </p:pic>
      <p:grpSp>
        <p:nvGrpSpPr>
          <p:cNvPr id="3" name="Group 2"/>
          <p:cNvGrpSpPr/>
          <p:nvPr userDrawn="1"/>
        </p:nvGrpSpPr>
        <p:grpSpPr>
          <a:xfrm>
            <a:off x="510887" y="6372781"/>
            <a:ext cx="7130884" cy="333221"/>
            <a:chOff x="510887" y="6372781"/>
            <a:chExt cx="7130884" cy="333221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793011" y="6385503"/>
              <a:ext cx="684876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fr-CH" sz="1400" dirty="0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#AIDS2018 | @</a:t>
              </a:r>
              <a:r>
                <a:rPr lang="fr-CH" sz="1400" dirty="0" err="1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AIDS_conference</a:t>
              </a:r>
              <a:r>
                <a:rPr lang="fr-CH" sz="1400" dirty="0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</a:t>
              </a:r>
              <a:r>
                <a:rPr lang="en-US" sz="1400" kern="1200" dirty="0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| www.aids2018.org</a:t>
              </a:r>
              <a:endParaRPr lang="en-US" sz="1400" dirty="0">
                <a:solidFill>
                  <a:srgbClr val="ED1C24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pic>
          <p:nvPicPr>
            <p:cNvPr id="10" name="Picture 9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0887" y="6372781"/>
              <a:ext cx="337665" cy="333221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7973" y="273049"/>
            <a:ext cx="2797026" cy="1162051"/>
          </a:xfrm>
        </p:spPr>
        <p:txBody>
          <a:bodyPr anchor="b"/>
          <a:lstStyle>
            <a:lvl1pPr algn="l">
              <a:defRPr sz="2000" b="1">
                <a:solidFill>
                  <a:srgbClr val="0099D2"/>
                </a:solidFill>
                <a:latin typeface="Raleway" panose="020B05030301010600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04503" y="273052"/>
            <a:ext cx="5111750" cy="5853113"/>
          </a:xfrm>
        </p:spPr>
        <p:txBody>
          <a:bodyPr/>
          <a:lstStyle>
            <a:lvl1pPr>
              <a:defRPr sz="3200">
                <a:latin typeface="Raleway" panose="020B0503030101060003" pitchFamily="34" charset="0"/>
              </a:defRPr>
            </a:lvl1pPr>
            <a:lvl2pPr>
              <a:defRPr sz="2800">
                <a:latin typeface="Raleway" panose="020B0503030101060003" pitchFamily="34" charset="0"/>
              </a:defRPr>
            </a:lvl2pPr>
            <a:lvl3pPr>
              <a:defRPr sz="2400">
                <a:latin typeface="Raleway" panose="020B0503030101060003" pitchFamily="34" charset="0"/>
              </a:defRPr>
            </a:lvl3pPr>
            <a:lvl4pPr>
              <a:defRPr sz="2000">
                <a:latin typeface="Raleway" panose="020B0503030101060003" pitchFamily="34" charset="0"/>
              </a:defRPr>
            </a:lvl4pPr>
            <a:lvl5pPr>
              <a:defRPr sz="2000">
                <a:latin typeface="Raleway" panose="020B05030301010600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7973" y="1435102"/>
            <a:ext cx="2797026" cy="4691063"/>
          </a:xfrm>
        </p:spPr>
        <p:txBody>
          <a:bodyPr/>
          <a:lstStyle>
            <a:lvl1pPr marL="0" indent="0">
              <a:buNone/>
              <a:defRPr sz="1400">
                <a:latin typeface="Raleway" panose="020B0503030101060003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Edit Master text styles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6296" y="6356704"/>
            <a:ext cx="1078471" cy="358060"/>
          </a:xfrm>
          <a:prstGeom prst="rect">
            <a:avLst/>
          </a:prstGeom>
        </p:spPr>
      </p:pic>
      <p:grpSp>
        <p:nvGrpSpPr>
          <p:cNvPr id="5" name="Group 4"/>
          <p:cNvGrpSpPr/>
          <p:nvPr userDrawn="1"/>
        </p:nvGrpSpPr>
        <p:grpSpPr>
          <a:xfrm>
            <a:off x="563366" y="6369124"/>
            <a:ext cx="7129204" cy="333221"/>
            <a:chOff x="563366" y="6369124"/>
            <a:chExt cx="7129204" cy="333221"/>
          </a:xfrm>
        </p:grpSpPr>
        <p:sp>
          <p:nvSpPr>
            <p:cNvPr id="11" name="TextBox 10"/>
            <p:cNvSpPr txBox="1"/>
            <p:nvPr userDrawn="1"/>
          </p:nvSpPr>
          <p:spPr>
            <a:xfrm>
              <a:off x="845489" y="6381846"/>
              <a:ext cx="684708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fr-CH" sz="1400" dirty="0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#AIDS2018 | @</a:t>
              </a:r>
              <a:r>
                <a:rPr lang="fr-CH" sz="1400" dirty="0" err="1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AIDS_conference</a:t>
              </a:r>
              <a:r>
                <a:rPr lang="fr-CH" sz="1400" dirty="0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</a:t>
              </a:r>
              <a:r>
                <a:rPr lang="en-US" sz="1400" kern="1200" dirty="0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| www.aids2018.org</a:t>
              </a:r>
              <a:endParaRPr lang="en-US" sz="1400" dirty="0">
                <a:solidFill>
                  <a:srgbClr val="ED1C24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3366" y="6369124"/>
              <a:ext cx="337665" cy="333221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4800600"/>
            <a:ext cx="5486400" cy="566739"/>
          </a:xfrm>
        </p:spPr>
        <p:txBody>
          <a:bodyPr anchor="b"/>
          <a:lstStyle>
            <a:lvl1pPr algn="l">
              <a:defRPr sz="2000" b="1">
                <a:solidFill>
                  <a:srgbClr val="0099D2"/>
                </a:solidFill>
                <a:latin typeface="Raleway" panose="020B05030301010600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612775"/>
            <a:ext cx="5486400" cy="4114800"/>
          </a:xfrm>
        </p:spPr>
        <p:txBody>
          <a:bodyPr/>
          <a:lstStyle>
            <a:lvl1pPr marL="0" indent="0">
              <a:buNone/>
              <a:defRPr sz="3200">
                <a:latin typeface="Raleway" panose="020B0503030101060003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5367338"/>
            <a:ext cx="5486400" cy="804863"/>
          </a:xfrm>
        </p:spPr>
        <p:txBody>
          <a:bodyPr/>
          <a:lstStyle>
            <a:lvl1pPr marL="0" indent="0">
              <a:buNone/>
              <a:defRPr sz="1400">
                <a:latin typeface="Raleway" panose="020B0503030101060003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Edit Master text styles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6296" y="6356704"/>
            <a:ext cx="1078471" cy="358060"/>
          </a:xfrm>
          <a:prstGeom prst="rect">
            <a:avLst/>
          </a:prstGeom>
        </p:spPr>
      </p:pic>
      <p:grpSp>
        <p:nvGrpSpPr>
          <p:cNvPr id="5" name="Group 4"/>
          <p:cNvGrpSpPr/>
          <p:nvPr userDrawn="1"/>
        </p:nvGrpSpPr>
        <p:grpSpPr>
          <a:xfrm>
            <a:off x="866487" y="6369124"/>
            <a:ext cx="6251203" cy="333221"/>
            <a:chOff x="866487" y="6369124"/>
            <a:chExt cx="6251203" cy="333221"/>
          </a:xfrm>
        </p:grpSpPr>
        <p:sp>
          <p:nvSpPr>
            <p:cNvPr id="11" name="TextBox 10"/>
            <p:cNvSpPr txBox="1"/>
            <p:nvPr userDrawn="1"/>
          </p:nvSpPr>
          <p:spPr>
            <a:xfrm>
              <a:off x="1148611" y="6381846"/>
              <a:ext cx="596907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fr-CH" sz="1400" dirty="0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#AIDS2018 | @</a:t>
              </a:r>
              <a:r>
                <a:rPr lang="fr-CH" sz="1400" dirty="0" err="1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AIDS_conference</a:t>
              </a:r>
              <a:r>
                <a:rPr lang="fr-CH" sz="1400" dirty="0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</a:t>
              </a:r>
              <a:r>
                <a:rPr lang="en-US" sz="1400" kern="1200" dirty="0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| www.aids2018.org</a:t>
              </a:r>
              <a:endParaRPr lang="en-US" sz="1400" dirty="0">
                <a:solidFill>
                  <a:srgbClr val="ED1C24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6487" y="6369124"/>
              <a:ext cx="337665" cy="333221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2844" y="274639"/>
            <a:ext cx="8018313" cy="1143000"/>
          </a:xfrm>
        </p:spPr>
        <p:txBody>
          <a:bodyPr>
            <a:normAutofit/>
          </a:bodyPr>
          <a:lstStyle>
            <a:lvl1pPr>
              <a:defRPr sz="4000" b="1">
                <a:solidFill>
                  <a:srgbClr val="0099D2"/>
                </a:solidFill>
                <a:latin typeface="Raleway" panose="020B05030301010600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62844" y="1600201"/>
            <a:ext cx="8018313" cy="4525963"/>
          </a:xfrm>
        </p:spPr>
        <p:txBody>
          <a:bodyPr vert="eaVert"/>
          <a:lstStyle>
            <a:lvl1pPr>
              <a:defRPr>
                <a:latin typeface="Raleway" panose="020B0503030101060003" pitchFamily="34" charset="0"/>
              </a:defRPr>
            </a:lvl1pPr>
            <a:lvl2pPr>
              <a:defRPr>
                <a:latin typeface="Raleway" panose="020B0503030101060003" pitchFamily="34" charset="0"/>
              </a:defRPr>
            </a:lvl2pPr>
            <a:lvl3pPr>
              <a:defRPr>
                <a:latin typeface="Raleway" panose="020B0503030101060003" pitchFamily="34" charset="0"/>
              </a:defRPr>
            </a:lvl3pPr>
            <a:lvl4pPr>
              <a:defRPr>
                <a:latin typeface="Raleway" panose="020B0503030101060003" pitchFamily="34" charset="0"/>
              </a:defRPr>
            </a:lvl4pPr>
            <a:lvl5pPr>
              <a:defRPr>
                <a:latin typeface="Raleway" panose="020B0503030101060003" pitchFamily="34" charset="0"/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047" y="6359567"/>
            <a:ext cx="1066968" cy="354242"/>
          </a:xfrm>
          <a:prstGeom prst="rect">
            <a:avLst/>
          </a:prstGeom>
        </p:spPr>
      </p:pic>
      <p:grpSp>
        <p:nvGrpSpPr>
          <p:cNvPr id="4" name="Group 3"/>
          <p:cNvGrpSpPr/>
          <p:nvPr userDrawn="1"/>
        </p:nvGrpSpPr>
        <p:grpSpPr>
          <a:xfrm>
            <a:off x="562844" y="6370078"/>
            <a:ext cx="6789798" cy="333221"/>
            <a:chOff x="562844" y="6370078"/>
            <a:chExt cx="6789798" cy="333221"/>
          </a:xfrm>
        </p:grpSpPr>
        <p:sp>
          <p:nvSpPr>
            <p:cNvPr id="8" name="TextBox 7"/>
            <p:cNvSpPr txBox="1"/>
            <p:nvPr userDrawn="1"/>
          </p:nvSpPr>
          <p:spPr>
            <a:xfrm>
              <a:off x="844967" y="6382800"/>
              <a:ext cx="650767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fr-CH" sz="1400" dirty="0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#AIDS2018 | @</a:t>
              </a:r>
              <a:r>
                <a:rPr lang="fr-CH" sz="1400" dirty="0" err="1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AIDS_conference</a:t>
              </a:r>
              <a:r>
                <a:rPr lang="fr-CH" sz="1400" dirty="0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</a:t>
              </a:r>
              <a:r>
                <a:rPr lang="en-US" sz="1400" kern="1200" dirty="0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| www.aids2018.org</a:t>
              </a:r>
              <a:endParaRPr lang="en-US" sz="1400" dirty="0">
                <a:solidFill>
                  <a:srgbClr val="ED1C24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2844" y="6370078"/>
              <a:ext cx="337665" cy="333221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 b="1">
                <a:solidFill>
                  <a:srgbClr val="0099D2"/>
                </a:solidFill>
                <a:latin typeface="Raleway" panose="020B05030301010600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Raleway" panose="020B0503030101060003" pitchFamily="34" charset="0"/>
              </a:defRPr>
            </a:lvl1pPr>
            <a:lvl2pPr>
              <a:defRPr>
                <a:latin typeface="Raleway" panose="020B0503030101060003" pitchFamily="34" charset="0"/>
              </a:defRPr>
            </a:lvl2pPr>
            <a:lvl3pPr>
              <a:defRPr>
                <a:latin typeface="Raleway" panose="020B0503030101060003" pitchFamily="34" charset="0"/>
              </a:defRPr>
            </a:lvl3pPr>
            <a:lvl4pPr>
              <a:defRPr>
                <a:latin typeface="Raleway" panose="020B0503030101060003" pitchFamily="34" charset="0"/>
              </a:defRPr>
            </a:lvl4pPr>
            <a:lvl5pPr>
              <a:defRPr>
                <a:latin typeface="Raleway" panose="020B0503030101060003" pitchFamily="34" charset="0"/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3298" y="6356704"/>
            <a:ext cx="1078471" cy="358060"/>
          </a:xfrm>
          <a:prstGeom prst="rect">
            <a:avLst/>
          </a:prstGeom>
        </p:spPr>
      </p:pic>
      <p:grpSp>
        <p:nvGrpSpPr>
          <p:cNvPr id="4" name="Group 3"/>
          <p:cNvGrpSpPr/>
          <p:nvPr userDrawn="1"/>
        </p:nvGrpSpPr>
        <p:grpSpPr>
          <a:xfrm>
            <a:off x="446359" y="6369124"/>
            <a:ext cx="6919640" cy="333221"/>
            <a:chOff x="446359" y="6369124"/>
            <a:chExt cx="6919640" cy="333221"/>
          </a:xfrm>
        </p:grpSpPr>
        <p:sp>
          <p:nvSpPr>
            <p:cNvPr id="7" name="TextBox 6"/>
            <p:cNvSpPr txBox="1"/>
            <p:nvPr userDrawn="1"/>
          </p:nvSpPr>
          <p:spPr>
            <a:xfrm>
              <a:off x="728482" y="6381846"/>
              <a:ext cx="663751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fr-CH" sz="1400" dirty="0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#AIDS2018 | @</a:t>
              </a:r>
              <a:r>
                <a:rPr lang="fr-CH" sz="1400" dirty="0" err="1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AIDS_conference</a:t>
              </a:r>
              <a:r>
                <a:rPr lang="fr-CH" sz="1400" dirty="0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</a:t>
              </a:r>
              <a:r>
                <a:rPr lang="en-US" sz="1400" kern="1200" dirty="0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| www.aids2018.org</a:t>
              </a:r>
              <a:endParaRPr lang="en-US" sz="1400" dirty="0">
                <a:solidFill>
                  <a:srgbClr val="ED1C24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pic>
          <p:nvPicPr>
            <p:cNvPr id="8" name="Picture 7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6359" y="6369124"/>
              <a:ext cx="337665" cy="333221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2206DA-4705-844F-8F0B-F43945BCDB1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6" r:id="rId8"/>
    <p:sldLayoutId id="2147483657" r:id="rId9"/>
    <p:sldLayoutId id="2147483658" r:id="rId10"/>
    <p:sldLayoutId id="2147483660" r:id="rId1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000" b="1" kern="1200">
          <a:solidFill>
            <a:srgbClr val="0099D2"/>
          </a:solidFill>
          <a:latin typeface="Raleway" panose="020B0503030101060003" pitchFamily="34" charset="0"/>
          <a:ea typeface="+mj-ea"/>
          <a:cs typeface="Arial" pitchFamily="34" charset="0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Calibri" panose="020F0502020204030204" pitchFamily="34" charset="0"/>
          <a:ea typeface="+mn-ea"/>
          <a:cs typeface="Arial" pitchFamily="34" charset="0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Calibri" panose="020F0502020204030204" pitchFamily="34" charset="0"/>
          <a:ea typeface="+mn-ea"/>
          <a:cs typeface="Arial" pitchFamily="34" charset="0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alibri" panose="020F0502020204030204" pitchFamily="34" charset="0"/>
          <a:ea typeface="+mn-ea"/>
          <a:cs typeface="Arial" pitchFamily="34" charset="0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Calibri" panose="020F0502020204030204" pitchFamily="34" charset="0"/>
          <a:ea typeface="+mn-ea"/>
          <a:cs typeface="Arial" pitchFamily="34" charset="0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Calibri" panose="020F0502020204030204" pitchFamily="34" charset="0"/>
          <a:ea typeface="+mn-ea"/>
          <a:cs typeface="Arial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Abstract title 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Author name and affiliation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54980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151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229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194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662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IDS 2016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2" id="{ADBD3347-1A0F-45F0-B4B5-B886B317FA11}" vid="{2289ECF3-0365-4EFC-8344-95011E66FDF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AIDS2016_template</Template>
  <TotalTime>5923</TotalTime>
  <Words>10</Words>
  <Application>Microsoft Office PowerPoint</Application>
  <PresentationFormat>On-screen Show (4:3)</PresentationFormat>
  <Paragraphs>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Raleway</vt:lpstr>
      <vt:lpstr>Roboto</vt:lpstr>
      <vt:lpstr>AIDS 2016_Template</vt:lpstr>
      <vt:lpstr>Abstract title </vt:lpstr>
      <vt:lpstr>Background</vt:lpstr>
      <vt:lpstr>Methods</vt:lpstr>
      <vt:lpstr>Results</vt:lpstr>
      <vt:lpstr>Conclusion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Joe Entwistle</dc:creator>
  <cp:lastModifiedBy>Mona Dolan</cp:lastModifiedBy>
  <cp:revision>24</cp:revision>
  <cp:lastPrinted>2017-01-16T15:31:13Z</cp:lastPrinted>
  <dcterms:created xsi:type="dcterms:W3CDTF">2017-01-13T09:09:35Z</dcterms:created>
  <dcterms:modified xsi:type="dcterms:W3CDTF">2018-05-30T11:05:48Z</dcterms:modified>
</cp:coreProperties>
</file>